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handoutMasterIdLst>
    <p:handoutMasterId r:id="rId23"/>
  </p:handoutMasterIdLst>
  <p:sldIdLst>
    <p:sldId id="335" r:id="rId5"/>
    <p:sldId id="362" r:id="rId6"/>
    <p:sldId id="349" r:id="rId7"/>
    <p:sldId id="359" r:id="rId8"/>
    <p:sldId id="339" r:id="rId9"/>
    <p:sldId id="348" r:id="rId10"/>
    <p:sldId id="350" r:id="rId11"/>
    <p:sldId id="360" r:id="rId12"/>
    <p:sldId id="351" r:id="rId13"/>
    <p:sldId id="352" r:id="rId14"/>
    <p:sldId id="353" r:id="rId15"/>
    <p:sldId id="361" r:id="rId16"/>
    <p:sldId id="354" r:id="rId17"/>
    <p:sldId id="356" r:id="rId18"/>
    <p:sldId id="357" r:id="rId19"/>
    <p:sldId id="363" r:id="rId20"/>
    <p:sldId id="34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p:cViewPr varScale="1">
        <p:scale>
          <a:sx n="82" d="100"/>
          <a:sy n="82" d="100"/>
        </p:scale>
        <p:origin x="720" y="72"/>
      </p:cViewPr>
      <p:guideLst>
        <p:guide pos="6504"/>
        <p:guide orient="horz" pos="3696"/>
        <p:guide orient="horz" pos="1968"/>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 Id="rId30"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yishaafnan275@gmail.com" userId="f504f8872005ba67" providerId="LiveId" clId="{BD3898DC-E06C-4CC3-A974-15B9001F3AA1}"/>
    <pc:docChg chg="undo custSel delSld modSld">
      <pc:chgData name="ayishaafnan275@gmail.com" userId="f504f8872005ba67" providerId="LiveId" clId="{BD3898DC-E06C-4CC3-A974-15B9001F3AA1}" dt="2026-02-08T14:28:36.710" v="646" actId="1076"/>
      <pc:docMkLst>
        <pc:docMk/>
      </pc:docMkLst>
      <pc:sldChg chg="modSp mod">
        <pc:chgData name="ayishaafnan275@gmail.com" userId="f504f8872005ba67" providerId="LiveId" clId="{BD3898DC-E06C-4CC3-A974-15B9001F3AA1}" dt="2026-02-08T14:28:36.710" v="646" actId="1076"/>
        <pc:sldMkLst>
          <pc:docMk/>
          <pc:sldMk cId="2172785074" sldId="362"/>
        </pc:sldMkLst>
        <pc:picChg chg="mod">
          <ac:chgData name="ayishaafnan275@gmail.com" userId="f504f8872005ba67" providerId="LiveId" clId="{BD3898DC-E06C-4CC3-A974-15B9001F3AA1}" dt="2026-02-08T14:28:36.710" v="646" actId="1076"/>
          <ac:picMkLst>
            <pc:docMk/>
            <pc:sldMk cId="2172785074" sldId="362"/>
            <ac:picMk id="8" creationId="{ECF14B2F-2719-C268-63D0-363AA474D29B}"/>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F57E18-AE3F-2847-188C-708C0769F8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BD88CAC-4FD1-FB92-1D26-05807EA8107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CB96D7-F201-492C-AA50-574A730BC27F}" type="datetimeFigureOut">
              <a:rPr lang="en-US" smtClean="0"/>
              <a:t>2/8/2026</a:t>
            </a:fld>
            <a:endParaRPr lang="en-US" dirty="0"/>
          </a:p>
        </p:txBody>
      </p:sp>
      <p:sp>
        <p:nvSpPr>
          <p:cNvPr id="4" name="Footer Placeholder 3">
            <a:extLst>
              <a:ext uri="{FF2B5EF4-FFF2-40B4-BE49-F238E27FC236}">
                <a16:creationId xmlns:a16="http://schemas.microsoft.com/office/drawing/2014/main" id="{88A72C0D-360E-C973-5588-52DC04A86A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340B36-8225-0BC2-989D-2156A5B162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563E-BCB2-465B-8A3C-AC86CE64F69C}" type="slidenum">
              <a:rPr lang="en-US" smtClean="0"/>
              <a:t>‹#›</a:t>
            </a:fld>
            <a:endParaRPr lang="en-US" dirty="0"/>
          </a:p>
        </p:txBody>
      </p:sp>
    </p:spTree>
    <p:extLst>
      <p:ext uri="{BB962C8B-B14F-4D97-AF65-F5344CB8AC3E}">
        <p14:creationId xmlns:p14="http://schemas.microsoft.com/office/powerpoint/2010/main" val="3687710286"/>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2/8/2026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dirty="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071616" y="960120"/>
            <a:ext cx="5221224" cy="3056343"/>
          </a:xfrm>
        </p:spPr>
        <p:txBody>
          <a:bodyPr anchor="b">
            <a:normAutofit/>
          </a:bodyPr>
          <a:lstStyle>
            <a:lvl1pPr algn="l">
              <a:defRPr sz="4000" b="1" baseline="0"/>
            </a:lvl1pPr>
          </a:lstStyle>
          <a:p>
            <a:r>
              <a:rPr lang="en-US" dirty="0"/>
              <a:t>CLICK TO add TITLE</a:t>
            </a:r>
          </a:p>
        </p:txBody>
      </p:sp>
      <p:pic>
        <p:nvPicPr>
          <p:cNvPr id="4" name="Graphic 3">
            <a:extLst>
              <a:ext uri="{FF2B5EF4-FFF2-40B4-BE49-F238E27FC236}">
                <a16:creationId xmlns:a16="http://schemas.microsoft.com/office/drawing/2014/main" id="{E46E52ED-0545-03BB-5AB6-4552E92B99FF}"/>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617"/>
          <a:stretch/>
        </p:blipFill>
        <p:spPr>
          <a:xfrm>
            <a:off x="0" y="0"/>
            <a:ext cx="6153048" cy="6858000"/>
          </a:xfrm>
          <a:prstGeom prst="rect">
            <a:avLst/>
          </a:prstGeom>
        </p:spPr>
      </p:pic>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1">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D06404F0-C6D6-98DF-5397-EF0F68B0140E}"/>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9256" t="-150" r="58720" b="30269"/>
          <a:stretch/>
        </p:blipFill>
        <p:spPr>
          <a:xfrm>
            <a:off x="8972551" y="5081287"/>
            <a:ext cx="3219450" cy="1776714"/>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58669"/>
            <a:ext cx="6192838" cy="3687763"/>
          </a:xfrm>
        </p:spPr>
        <p:txBody>
          <a:bodyPr>
            <a:normAutofit/>
          </a:bodyPr>
          <a:lstStyle>
            <a:lvl1pPr marL="228600" indent="-228600">
              <a:lnSpc>
                <a:spcPct val="100000"/>
              </a:lnSpc>
              <a:spcBef>
                <a:spcPts val="0"/>
              </a:spcBef>
              <a:spcAft>
                <a:spcPts val="600"/>
              </a:spcAft>
              <a:buFont typeface="Arial" panose="020B0604020202020204" pitchFamily="34" charset="0"/>
              <a:buChar char="•"/>
              <a:defRPr sz="2000"/>
            </a:lvl1pPr>
            <a:lvl2pPr marL="685800" indent="-228600">
              <a:lnSpc>
                <a:spcPct val="100000"/>
              </a:lnSpc>
              <a:spcBef>
                <a:spcPts val="0"/>
              </a:spcBef>
              <a:spcAft>
                <a:spcPts val="600"/>
              </a:spcAft>
              <a:defRPr sz="2000"/>
            </a:lvl2pPr>
            <a:lvl3pPr marL="1143000" indent="-228600">
              <a:lnSpc>
                <a:spcPct val="100000"/>
              </a:lnSpc>
              <a:spcBef>
                <a:spcPts val="0"/>
              </a:spcBef>
              <a:spcAft>
                <a:spcPts val="600"/>
              </a:spcAft>
              <a:defRPr sz="2000"/>
            </a:lvl3pPr>
            <a:lvl4pPr marL="1600200" indent="-228600">
              <a:lnSpc>
                <a:spcPct val="100000"/>
              </a:lnSpc>
              <a:spcBef>
                <a:spcPts val="0"/>
              </a:spcBef>
              <a:spcAft>
                <a:spcPts val="600"/>
              </a:spcAft>
              <a:defRPr sz="2000"/>
            </a:lvl4pPr>
            <a:lvl5pPr marL="2057400" indent="-228600">
              <a:lnSpc>
                <a:spcPct val="100000"/>
              </a:lnSpc>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295483" y="2058670"/>
            <a:ext cx="3002755" cy="3687763"/>
          </a:xfrm>
        </p:spPr>
        <p:txBody>
          <a:bodyPr>
            <a:normAutofit/>
          </a:bodyPr>
          <a:lstStyle>
            <a:lvl1pPr marL="0" indent="0">
              <a:lnSpc>
                <a:spcPct val="100000"/>
              </a:lnSpc>
              <a:spcBef>
                <a:spcPts val="1000"/>
              </a:spcBef>
              <a:spcAft>
                <a:spcPts val="600"/>
              </a:spcAft>
              <a:buFont typeface="+mj-lt"/>
              <a:buNone/>
              <a:defRPr sz="2000"/>
            </a:lvl1pPr>
            <a:lvl2pPr marL="228600" indent="-228600">
              <a:lnSpc>
                <a:spcPct val="100000"/>
              </a:lnSpc>
              <a:spcBef>
                <a:spcPts val="1000"/>
              </a:spcBef>
              <a:spcAft>
                <a:spcPts val="600"/>
              </a:spcAft>
              <a:buFont typeface="+mj-lt"/>
              <a:buNone/>
              <a:defRPr sz="2000"/>
            </a:lvl2pPr>
            <a:lvl3pPr marL="0" indent="0">
              <a:lnSpc>
                <a:spcPct val="100000"/>
              </a:lnSpc>
              <a:spcBef>
                <a:spcPts val="1000"/>
              </a:spcBef>
              <a:spcAft>
                <a:spcPts val="600"/>
              </a:spcAft>
              <a:buFont typeface="+mj-lt"/>
              <a:buNone/>
              <a:defRPr sz="2000"/>
            </a:lvl3pPr>
            <a:lvl4pPr marL="0" indent="0">
              <a:lnSpc>
                <a:spcPct val="100000"/>
              </a:lnSpc>
              <a:spcBef>
                <a:spcPts val="1000"/>
              </a:spcBef>
              <a:spcAft>
                <a:spcPts val="600"/>
              </a:spcAft>
              <a:buFont typeface="+mj-lt"/>
              <a:buNone/>
              <a:defRPr sz="2000"/>
            </a:lvl4pPr>
            <a:lvl5pPr marL="0" indent="0">
              <a:lnSpc>
                <a:spcPct val="100000"/>
              </a:lnSpc>
              <a:spcBef>
                <a:spcPts val="1000"/>
              </a:spcBef>
              <a:spcAft>
                <a:spcPts val="600"/>
              </a:spcAft>
              <a:buFont typeface="+mj-lt"/>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196348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43429"/>
            <a:ext cx="10405174" cy="3925467"/>
          </a:xfrm>
        </p:spPr>
        <p:txBody>
          <a:bodyPr>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500"/>
              </a:spcBef>
              <a:spcAft>
                <a:spcPts val="600"/>
              </a:spcAft>
              <a:defRPr sz="2000"/>
            </a:lvl2pPr>
            <a:lvl3pPr marL="1143000" indent="-228600">
              <a:lnSpc>
                <a:spcPct val="100000"/>
              </a:lnSpc>
              <a:spcBef>
                <a:spcPts val="500"/>
              </a:spcBef>
              <a:spcAft>
                <a:spcPts val="600"/>
              </a:spcAft>
              <a:defRPr sz="2000"/>
            </a:lvl3pPr>
            <a:lvl4pPr marL="1600200" indent="-228600">
              <a:lnSpc>
                <a:spcPct val="100000"/>
              </a:lnSpc>
              <a:spcBef>
                <a:spcPts val="500"/>
              </a:spcBef>
              <a:spcAft>
                <a:spcPts val="600"/>
              </a:spcAft>
              <a:defRPr sz="2000"/>
            </a:lvl4pPr>
            <a:lvl5pPr marL="2057400" indent="-228600">
              <a:lnSpc>
                <a:spcPct val="100000"/>
              </a:lnSpc>
              <a:spcBef>
                <a:spcPts val="50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3676824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accent4">
            <a:lumMod val="40000"/>
            <a:lumOff val="60000"/>
          </a:schemeClr>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25F4A3D2-0CBC-CF43-C14A-141B19AE6711}"/>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433" t="-5525" r="24023" b="11733"/>
          <a:stretch/>
        </p:blipFill>
        <p:spPr>
          <a:xfrm>
            <a:off x="4478101" y="0"/>
            <a:ext cx="7713899" cy="685800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1352" y="505016"/>
            <a:ext cx="5775656" cy="3284932"/>
          </a:xfrm>
        </p:spPr>
        <p:txBody>
          <a:bodyPr anchor="b">
            <a:normAutofit/>
          </a:bodyPr>
          <a:lstStyle>
            <a:lvl1pPr>
              <a:defRPr sz="40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911353" y="4006024"/>
            <a:ext cx="5794248" cy="2346960"/>
          </a:xfrm>
        </p:spPr>
        <p:txBody>
          <a:bodyPr>
            <a:normAutofit/>
          </a:bodyPr>
          <a:lstStyle>
            <a:lvl1pPr marL="0" indent="0">
              <a:lnSpc>
                <a:spcPts val="2400"/>
              </a:lnSpc>
              <a:spcBef>
                <a:spcPts val="0"/>
              </a:spcBef>
              <a:spcAft>
                <a:spcPts val="1200"/>
              </a:spcAft>
              <a:buFont typeface="Arial" panose="020B0604020202020204" pitchFamily="34" charset="0"/>
              <a:buNone/>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Tree>
    <p:extLst>
      <p:ext uri="{BB962C8B-B14F-4D97-AF65-F5344CB8AC3E}">
        <p14:creationId xmlns:p14="http://schemas.microsoft.com/office/powerpoint/2010/main" val="38281557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dirty="0"/>
              <a:t>Click to add title</a:t>
            </a:r>
          </a:p>
        </p:txBody>
      </p:sp>
      <p:grpSp>
        <p:nvGrpSpPr>
          <p:cNvPr id="815" name="Group 814">
            <a:extLst>
              <a:ext uri="{FF2B5EF4-FFF2-40B4-BE49-F238E27FC236}">
                <a16:creationId xmlns:a16="http://schemas.microsoft.com/office/drawing/2014/main" id="{98F70650-8E48-1844-382B-91FBA9C8DD1F}"/>
              </a:ext>
              <a:ext uri="{C183D7F6-B498-43B3-948B-1728B52AA6E4}">
                <adec:decorative xmlns:adec="http://schemas.microsoft.com/office/drawing/2017/decorative" val="1"/>
              </a:ext>
            </a:extLst>
          </p:cNvPr>
          <p:cNvGrpSpPr/>
          <p:nvPr userDrawn="1"/>
        </p:nvGrpSpPr>
        <p:grpSpPr>
          <a:xfrm>
            <a:off x="5716" y="-50037"/>
            <a:ext cx="12186031" cy="3025624"/>
            <a:chOff x="5716" y="-50037"/>
            <a:chExt cx="12186031" cy="3025624"/>
          </a:xfrm>
        </p:grpSpPr>
        <p:sp>
          <p:nvSpPr>
            <p:cNvPr id="12" name="Freeform: Shape 11">
              <a:extLst>
                <a:ext uri="{FF2B5EF4-FFF2-40B4-BE49-F238E27FC236}">
                  <a16:creationId xmlns:a16="http://schemas.microsoft.com/office/drawing/2014/main" id="{696CB0C7-73C9-4B92-88CA-FE7D026ED481}"/>
                </a:ext>
              </a:extLst>
            </p:cNvPr>
            <p:cNvSpPr/>
            <p:nvPr/>
          </p:nvSpPr>
          <p:spPr>
            <a:xfrm>
              <a:off x="9865435" y="2327548"/>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00EB8F1C-0D8E-4E0F-BD64-E9093BCEC615}"/>
                </a:ext>
              </a:extLst>
            </p:cNvPr>
            <p:cNvSpPr/>
            <p:nvPr/>
          </p:nvSpPr>
          <p:spPr>
            <a:xfrm>
              <a:off x="8614163" y="1807872"/>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94D8640-E626-45FA-B2CF-0222166C2F42}"/>
                </a:ext>
              </a:extLst>
            </p:cNvPr>
            <p:cNvSpPr/>
            <p:nvPr/>
          </p:nvSpPr>
          <p:spPr>
            <a:xfrm>
              <a:off x="6092192" y="292266"/>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5873C672-C0CC-4550-A694-CEB71DC6BEA7}"/>
                </a:ext>
              </a:extLst>
            </p:cNvPr>
            <p:cNvSpPr/>
            <p:nvPr/>
          </p:nvSpPr>
          <p:spPr>
            <a:xfrm>
              <a:off x="4278070" y="29318"/>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dirty="0"/>
            </a:p>
          </p:txBody>
        </p:sp>
        <p:sp>
          <p:nvSpPr>
            <p:cNvPr id="776" name="Freeform 775">
              <a:extLst>
                <a:ext uri="{FF2B5EF4-FFF2-40B4-BE49-F238E27FC236}">
                  <a16:creationId xmlns:a16="http://schemas.microsoft.com/office/drawing/2014/main" id="{8AE234EC-24BB-C203-13CC-0DE3E8682DFF}"/>
                </a:ext>
              </a:extLst>
            </p:cNvPr>
            <p:cNvSpPr/>
            <p:nvPr/>
          </p:nvSpPr>
          <p:spPr>
            <a:xfrm>
              <a:off x="10809444" y="-12696"/>
              <a:ext cx="1265873" cy="505824"/>
            </a:xfrm>
            <a:custGeom>
              <a:avLst/>
              <a:gdLst>
                <a:gd name="connsiteX0" fmla="*/ 0 w 1265873"/>
                <a:gd name="connsiteY0" fmla="*/ 0 h 505824"/>
                <a:gd name="connsiteX1" fmla="*/ 945372 w 1265873"/>
                <a:gd name="connsiteY1" fmla="*/ 0 h 505824"/>
                <a:gd name="connsiteX2" fmla="*/ 1265873 w 1265873"/>
                <a:gd name="connsiteY2" fmla="*/ 102450 h 505824"/>
                <a:gd name="connsiteX3" fmla="*/ 1265873 w 1265873"/>
                <a:gd name="connsiteY3" fmla="*/ 505824 h 505824"/>
                <a:gd name="connsiteX4" fmla="*/ 0 w 1265873"/>
                <a:gd name="connsiteY4" fmla="*/ 101688 h 505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73" h="505824">
                  <a:moveTo>
                    <a:pt x="0" y="0"/>
                  </a:moveTo>
                  <a:lnTo>
                    <a:pt x="945372" y="0"/>
                  </a:lnTo>
                  <a:lnTo>
                    <a:pt x="1265873" y="102450"/>
                  </a:lnTo>
                  <a:lnTo>
                    <a:pt x="1265873" y="505824"/>
                  </a:lnTo>
                  <a:lnTo>
                    <a:pt x="0" y="101688"/>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40" name="Freeform: Shape 39">
              <a:extLst>
                <a:ext uri="{FF2B5EF4-FFF2-40B4-BE49-F238E27FC236}">
                  <a16:creationId xmlns:a16="http://schemas.microsoft.com/office/drawing/2014/main" id="{F11A9D8D-D79C-4384-9337-0BC9CD9F4958}"/>
                </a:ext>
              </a:extLst>
            </p:cNvPr>
            <p:cNvSpPr/>
            <p:nvPr/>
          </p:nvSpPr>
          <p:spPr>
            <a:xfrm>
              <a:off x="12086110" y="93055"/>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1D035A0E-C739-44A5-A218-106270665C55}"/>
                </a:ext>
              </a:extLst>
            </p:cNvPr>
            <p:cNvSpPr/>
            <p:nvPr/>
          </p:nvSpPr>
          <p:spPr>
            <a:xfrm>
              <a:off x="12091315" y="2655"/>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D5399D4-A249-41F9-A76B-A2B3871FD809}"/>
                </a:ext>
              </a:extLst>
            </p:cNvPr>
            <p:cNvSpPr/>
            <p:nvPr/>
          </p:nvSpPr>
          <p:spPr>
            <a:xfrm>
              <a:off x="9859975" y="328071"/>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5709E6D-E0D2-4AC0-AAE0-11017863EA92}"/>
                </a:ext>
              </a:extLst>
            </p:cNvPr>
            <p:cNvSpPr/>
            <p:nvPr/>
          </p:nvSpPr>
          <p:spPr>
            <a:xfrm>
              <a:off x="11314396" y="782994"/>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D36426AF-7BB3-46D5-B9F7-1F30C736A494}"/>
                </a:ext>
              </a:extLst>
            </p:cNvPr>
            <p:cNvSpPr/>
            <p:nvPr/>
          </p:nvSpPr>
          <p:spPr>
            <a:xfrm>
              <a:off x="9220690" y="630380"/>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1F43FF8-7888-4C0A-9374-7A344D8D8242}"/>
                </a:ext>
              </a:extLst>
            </p:cNvPr>
            <p:cNvSpPr/>
            <p:nvPr/>
          </p:nvSpPr>
          <p:spPr>
            <a:xfrm>
              <a:off x="10642608" y="1060036"/>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AFE2214C-D2A6-4064-80B4-801301A77711}"/>
                </a:ext>
              </a:extLst>
            </p:cNvPr>
            <p:cNvSpPr/>
            <p:nvPr/>
          </p:nvSpPr>
          <p:spPr>
            <a:xfrm>
              <a:off x="9225769" y="422916"/>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3792C80-3C4E-4A5E-B28A-A845906AD7BE}"/>
                </a:ext>
              </a:extLst>
            </p:cNvPr>
            <p:cNvSpPr/>
            <p:nvPr/>
          </p:nvSpPr>
          <p:spPr>
            <a:xfrm>
              <a:off x="10647813" y="852572"/>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28138C-11B0-43A7-A30B-05BF0531FB38}"/>
                </a:ext>
              </a:extLst>
            </p:cNvPr>
            <p:cNvSpPr/>
            <p:nvPr/>
          </p:nvSpPr>
          <p:spPr>
            <a:xfrm>
              <a:off x="8696438" y="247828"/>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dirty="0"/>
            </a:p>
          </p:txBody>
        </p:sp>
        <p:sp>
          <p:nvSpPr>
            <p:cNvPr id="789" name="Freeform 788">
              <a:extLst>
                <a:ext uri="{FF2B5EF4-FFF2-40B4-BE49-F238E27FC236}">
                  <a16:creationId xmlns:a16="http://schemas.microsoft.com/office/drawing/2014/main" id="{9CB742FD-E6D8-87A6-F66D-D5830EC0FE4B}"/>
                </a:ext>
              </a:extLst>
            </p:cNvPr>
            <p:cNvSpPr/>
            <p:nvPr/>
          </p:nvSpPr>
          <p:spPr>
            <a:xfrm>
              <a:off x="5145790" y="-12696"/>
              <a:ext cx="3539857" cy="1070447"/>
            </a:xfrm>
            <a:custGeom>
              <a:avLst/>
              <a:gdLst>
                <a:gd name="connsiteX0" fmla="*/ 0 w 3539857"/>
                <a:gd name="connsiteY0" fmla="*/ 0 h 1070447"/>
                <a:gd name="connsiteX1" fmla="*/ 2020293 w 3539857"/>
                <a:gd name="connsiteY1" fmla="*/ 0 h 1070447"/>
                <a:gd name="connsiteX2" fmla="*/ 3539857 w 3539857"/>
                <a:gd name="connsiteY2" fmla="*/ 459354 h 1070447"/>
                <a:gd name="connsiteX3" fmla="*/ 3539857 w 3539857"/>
                <a:gd name="connsiteY3" fmla="*/ 1070447 h 1070447"/>
              </a:gdLst>
              <a:ahLst/>
              <a:cxnLst>
                <a:cxn ang="0">
                  <a:pos x="connsiteX0" y="connsiteY0"/>
                </a:cxn>
                <a:cxn ang="0">
                  <a:pos x="connsiteX1" y="connsiteY1"/>
                </a:cxn>
                <a:cxn ang="0">
                  <a:pos x="connsiteX2" y="connsiteY2"/>
                </a:cxn>
                <a:cxn ang="0">
                  <a:pos x="connsiteX3" y="connsiteY3"/>
                </a:cxn>
              </a:cxnLst>
              <a:rect l="l" t="t" r="r" b="b"/>
              <a:pathLst>
                <a:path w="3539857" h="1070447">
                  <a:moveTo>
                    <a:pt x="0" y="0"/>
                  </a:moveTo>
                  <a:lnTo>
                    <a:pt x="2020293" y="0"/>
                  </a:lnTo>
                  <a:lnTo>
                    <a:pt x="3539857" y="459354"/>
                  </a:lnTo>
                  <a:lnTo>
                    <a:pt x="3539857" y="1070447"/>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785" name="Freeform 784">
              <a:extLst>
                <a:ext uri="{FF2B5EF4-FFF2-40B4-BE49-F238E27FC236}">
                  <a16:creationId xmlns:a16="http://schemas.microsoft.com/office/drawing/2014/main" id="{95880C50-423C-1BDB-74B3-19400311FDC0}"/>
                </a:ext>
              </a:extLst>
            </p:cNvPr>
            <p:cNvSpPr/>
            <p:nvPr/>
          </p:nvSpPr>
          <p:spPr>
            <a:xfrm>
              <a:off x="7200361" y="-12696"/>
              <a:ext cx="1734016" cy="450213"/>
            </a:xfrm>
            <a:custGeom>
              <a:avLst/>
              <a:gdLst>
                <a:gd name="connsiteX0" fmla="*/ 0 w 1734016"/>
                <a:gd name="connsiteY0" fmla="*/ 0 h 450213"/>
                <a:gd name="connsiteX1" fmla="*/ 901572 w 1734016"/>
                <a:gd name="connsiteY1" fmla="*/ 0 h 450213"/>
                <a:gd name="connsiteX2" fmla="*/ 1734016 w 1734016"/>
                <a:gd name="connsiteY2" fmla="*/ 251510 h 450213"/>
                <a:gd name="connsiteX3" fmla="*/ 1489476 w 1734016"/>
                <a:gd name="connsiteY3" fmla="*/ 450213 h 450213"/>
              </a:gdLst>
              <a:ahLst/>
              <a:cxnLst>
                <a:cxn ang="0">
                  <a:pos x="connsiteX0" y="connsiteY0"/>
                </a:cxn>
                <a:cxn ang="0">
                  <a:pos x="connsiteX1" y="connsiteY1"/>
                </a:cxn>
                <a:cxn ang="0">
                  <a:pos x="connsiteX2" y="connsiteY2"/>
                </a:cxn>
                <a:cxn ang="0">
                  <a:pos x="connsiteX3" y="connsiteY3"/>
                </a:cxn>
              </a:cxnLst>
              <a:rect l="l" t="t" r="r" b="b"/>
              <a:pathLst>
                <a:path w="1734016" h="450213">
                  <a:moveTo>
                    <a:pt x="0" y="0"/>
                  </a:moveTo>
                  <a:lnTo>
                    <a:pt x="901572" y="0"/>
                  </a:lnTo>
                  <a:lnTo>
                    <a:pt x="1734016" y="251510"/>
                  </a:lnTo>
                  <a:lnTo>
                    <a:pt x="1489476" y="450213"/>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780" name="Freeform 779">
              <a:extLst>
                <a:ext uri="{FF2B5EF4-FFF2-40B4-BE49-F238E27FC236}">
                  <a16:creationId xmlns:a16="http://schemas.microsoft.com/office/drawing/2014/main" id="{DA802240-291A-34FF-3135-1B01B1041638}"/>
                </a:ext>
              </a:extLst>
            </p:cNvPr>
            <p:cNvSpPr/>
            <p:nvPr userDrawn="1"/>
          </p:nvSpPr>
          <p:spPr>
            <a:xfrm>
              <a:off x="8136109" y="-12695"/>
              <a:ext cx="1588137" cy="527789"/>
            </a:xfrm>
            <a:custGeom>
              <a:avLst/>
              <a:gdLst>
                <a:gd name="connsiteX0" fmla="*/ 0 w 1588137"/>
                <a:gd name="connsiteY0" fmla="*/ 0 h 527789"/>
                <a:gd name="connsiteX1" fmla="*/ 792404 w 1588137"/>
                <a:gd name="connsiteY1" fmla="*/ 0 h 527789"/>
                <a:gd name="connsiteX2" fmla="*/ 1588137 w 1588137"/>
                <a:gd name="connsiteY2" fmla="*/ 240590 h 527789"/>
                <a:gd name="connsiteX3" fmla="*/ 1588137 w 1588137"/>
                <a:gd name="connsiteY3" fmla="*/ 503158 h 527789"/>
                <a:gd name="connsiteX4" fmla="*/ 1334201 w 1588137"/>
                <a:gd name="connsiteY4" fmla="*/ 426216 h 527789"/>
                <a:gd name="connsiteX5" fmla="*/ 1331408 w 1588137"/>
                <a:gd name="connsiteY5" fmla="*/ 426216 h 527789"/>
                <a:gd name="connsiteX6" fmla="*/ 1330519 w 1588137"/>
                <a:gd name="connsiteY6" fmla="*/ 426216 h 527789"/>
                <a:gd name="connsiteX7" fmla="*/ 1329503 w 1588137"/>
                <a:gd name="connsiteY7" fmla="*/ 426216 h 527789"/>
                <a:gd name="connsiteX8" fmla="*/ 1203931 w 1588137"/>
                <a:gd name="connsiteY8" fmla="*/ 527789 h 527789"/>
                <a:gd name="connsiteX9" fmla="*/ 812235 w 1588137"/>
                <a:gd name="connsiteY9" fmla="*/ 408059 h 527789"/>
                <a:gd name="connsiteX10" fmla="*/ 812235 w 1588137"/>
                <a:gd name="connsiteY10" fmla="*/ 247319 h 527789"/>
                <a:gd name="connsiteX11" fmla="*/ 812235 w 1588137"/>
                <a:gd name="connsiteY11" fmla="*/ 246557 h 527789"/>
                <a:gd name="connsiteX12" fmla="*/ 812235 w 1588137"/>
                <a:gd name="connsiteY12" fmla="*/ 245668 h 527789"/>
                <a:gd name="connsiteX13" fmla="*/ 812235 w 1588137"/>
                <a:gd name="connsiteY13" fmla="*/ 244907 h 527789"/>
                <a:gd name="connsiteX14" fmla="*/ 811473 w 1588137"/>
                <a:gd name="connsiteY14" fmla="*/ 244907 h 527789"/>
                <a:gd name="connsiteX15" fmla="*/ 810711 w 1588137"/>
                <a:gd name="connsiteY15" fmla="*/ 244907 h 527789"/>
                <a:gd name="connsiteX16" fmla="*/ 810457 w 1588137"/>
                <a:gd name="connsiteY16" fmla="*/ 245034 h 527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88137" h="527789">
                  <a:moveTo>
                    <a:pt x="0" y="0"/>
                  </a:moveTo>
                  <a:lnTo>
                    <a:pt x="792404" y="0"/>
                  </a:lnTo>
                  <a:lnTo>
                    <a:pt x="1588137" y="240590"/>
                  </a:lnTo>
                  <a:lnTo>
                    <a:pt x="1588137" y="503158"/>
                  </a:lnTo>
                  <a:lnTo>
                    <a:pt x="1334201" y="426216"/>
                  </a:lnTo>
                  <a:lnTo>
                    <a:pt x="1331408" y="426216"/>
                  </a:lnTo>
                  <a:lnTo>
                    <a:pt x="1330519" y="426216"/>
                  </a:lnTo>
                  <a:lnTo>
                    <a:pt x="1329503" y="426216"/>
                  </a:lnTo>
                  <a:lnTo>
                    <a:pt x="1203931" y="527789"/>
                  </a:lnTo>
                  <a:lnTo>
                    <a:pt x="812235" y="408059"/>
                  </a:lnTo>
                  <a:lnTo>
                    <a:pt x="812235" y="247319"/>
                  </a:lnTo>
                  <a:cubicBezTo>
                    <a:pt x="812235" y="246557"/>
                    <a:pt x="812235" y="246811"/>
                    <a:pt x="812235" y="246557"/>
                  </a:cubicBezTo>
                  <a:cubicBezTo>
                    <a:pt x="812235" y="246303"/>
                    <a:pt x="812235" y="245668"/>
                    <a:pt x="812235" y="245668"/>
                  </a:cubicBezTo>
                  <a:lnTo>
                    <a:pt x="812235" y="244907"/>
                  </a:lnTo>
                  <a:lnTo>
                    <a:pt x="811473" y="244907"/>
                  </a:lnTo>
                  <a:lnTo>
                    <a:pt x="810711" y="244907"/>
                  </a:lnTo>
                  <a:lnTo>
                    <a:pt x="810457" y="245034"/>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67" name="Freeform: Shape 66">
              <a:extLst>
                <a:ext uri="{FF2B5EF4-FFF2-40B4-BE49-F238E27FC236}">
                  <a16:creationId xmlns:a16="http://schemas.microsoft.com/office/drawing/2014/main" id="{52150121-89D0-4AC9-8F16-FA142C7D4304}"/>
                </a:ext>
              </a:extLst>
            </p:cNvPr>
            <p:cNvSpPr/>
            <p:nvPr/>
          </p:nvSpPr>
          <p:spPr>
            <a:xfrm>
              <a:off x="9736181" y="-34166"/>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dirty="0"/>
            </a:p>
          </p:txBody>
        </p:sp>
        <p:sp>
          <p:nvSpPr>
            <p:cNvPr id="778" name="Freeform 777">
              <a:extLst>
                <a:ext uri="{FF2B5EF4-FFF2-40B4-BE49-F238E27FC236}">
                  <a16:creationId xmlns:a16="http://schemas.microsoft.com/office/drawing/2014/main" id="{9EBADD24-CA3B-B936-2CC1-E5826527A689}"/>
                </a:ext>
              </a:extLst>
            </p:cNvPr>
            <p:cNvSpPr/>
            <p:nvPr/>
          </p:nvSpPr>
          <p:spPr>
            <a:xfrm>
              <a:off x="8963680" y="-12696"/>
              <a:ext cx="1050864" cy="231449"/>
            </a:xfrm>
            <a:custGeom>
              <a:avLst/>
              <a:gdLst>
                <a:gd name="connsiteX0" fmla="*/ 0 w 1050864"/>
                <a:gd name="connsiteY0" fmla="*/ 0 h 231449"/>
                <a:gd name="connsiteX1" fmla="*/ 1050864 w 1050864"/>
                <a:gd name="connsiteY1" fmla="*/ 0 h 231449"/>
                <a:gd name="connsiteX2" fmla="*/ 765898 w 1050864"/>
                <a:gd name="connsiteY2" fmla="*/ 231449 h 231449"/>
              </a:gdLst>
              <a:ahLst/>
              <a:cxnLst>
                <a:cxn ang="0">
                  <a:pos x="connsiteX0" y="connsiteY0"/>
                </a:cxn>
                <a:cxn ang="0">
                  <a:pos x="connsiteX1" y="connsiteY1"/>
                </a:cxn>
                <a:cxn ang="0">
                  <a:pos x="connsiteX2" y="connsiteY2"/>
                </a:cxn>
              </a:cxnLst>
              <a:rect l="l" t="t" r="r" b="b"/>
              <a:pathLst>
                <a:path w="1050864" h="231449">
                  <a:moveTo>
                    <a:pt x="0" y="0"/>
                  </a:moveTo>
                  <a:lnTo>
                    <a:pt x="1050864" y="0"/>
                  </a:lnTo>
                  <a:lnTo>
                    <a:pt x="765898" y="231449"/>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69" name="Freeform: Shape 68">
              <a:extLst>
                <a:ext uri="{FF2B5EF4-FFF2-40B4-BE49-F238E27FC236}">
                  <a16:creationId xmlns:a16="http://schemas.microsoft.com/office/drawing/2014/main" id="{EAE48A8A-0D1F-4DE4-B1FB-95599D960B15}"/>
                </a:ext>
              </a:extLst>
            </p:cNvPr>
            <p:cNvSpPr/>
            <p:nvPr/>
          </p:nvSpPr>
          <p:spPr>
            <a:xfrm>
              <a:off x="7815659" y="853334"/>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63A8FDD-A0EC-4115-92B1-9CCC7402F490}"/>
                </a:ext>
              </a:extLst>
            </p:cNvPr>
            <p:cNvSpPr/>
            <p:nvPr/>
          </p:nvSpPr>
          <p:spPr>
            <a:xfrm>
              <a:off x="7581530" y="884949"/>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3B0B500-5E50-446D-9425-D2FC54804D65}"/>
                </a:ext>
              </a:extLst>
            </p:cNvPr>
            <p:cNvSpPr/>
            <p:nvPr/>
          </p:nvSpPr>
          <p:spPr>
            <a:xfrm>
              <a:off x="7404156" y="746047"/>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DF05FA-63E1-425C-87D2-A0B475C37243}"/>
                </a:ext>
              </a:extLst>
            </p:cNvPr>
            <p:cNvSpPr/>
            <p:nvPr/>
          </p:nvSpPr>
          <p:spPr>
            <a:xfrm>
              <a:off x="7064261" y="715448"/>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6ECF1D3-AF31-425C-9895-683D6AF092EE}"/>
                </a:ext>
              </a:extLst>
            </p:cNvPr>
            <p:cNvSpPr/>
            <p:nvPr/>
          </p:nvSpPr>
          <p:spPr>
            <a:xfrm>
              <a:off x="8660760" y="1948171"/>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47256726-B7C1-4AB8-805E-5FD1C8D16C19}"/>
                </a:ext>
              </a:extLst>
            </p:cNvPr>
            <p:cNvSpPr/>
            <p:nvPr/>
          </p:nvSpPr>
          <p:spPr>
            <a:xfrm>
              <a:off x="8264746" y="1925190"/>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1E731EA2-E8C0-4855-BD36-B2BD56975040}"/>
                </a:ext>
              </a:extLst>
            </p:cNvPr>
            <p:cNvSpPr/>
            <p:nvPr/>
          </p:nvSpPr>
          <p:spPr>
            <a:xfrm>
              <a:off x="8271476" y="1752133"/>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BBD158FE-6B1E-4BE1-9C49-933EADFAA8F5}"/>
                </a:ext>
              </a:extLst>
            </p:cNvPr>
            <p:cNvSpPr/>
            <p:nvPr/>
          </p:nvSpPr>
          <p:spPr>
            <a:xfrm>
              <a:off x="8596134" y="1831742"/>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EB40538-96AA-498C-BFC8-4B42E6FDE105}"/>
                </a:ext>
              </a:extLst>
            </p:cNvPr>
            <p:cNvSpPr/>
            <p:nvPr/>
          </p:nvSpPr>
          <p:spPr>
            <a:xfrm>
              <a:off x="5870252" y="307756"/>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997AA30-9185-4BA8-B58F-F64514EB009A}"/>
                </a:ext>
              </a:extLst>
            </p:cNvPr>
            <p:cNvSpPr/>
            <p:nvPr/>
          </p:nvSpPr>
          <p:spPr>
            <a:xfrm>
              <a:off x="4280737" y="38713"/>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dirty="0"/>
            </a:p>
          </p:txBody>
        </p:sp>
        <p:sp>
          <p:nvSpPr>
            <p:cNvPr id="797" name="Freeform 796">
              <a:extLst>
                <a:ext uri="{FF2B5EF4-FFF2-40B4-BE49-F238E27FC236}">
                  <a16:creationId xmlns:a16="http://schemas.microsoft.com/office/drawing/2014/main" id="{28C8952C-5B46-D1EC-FECE-2E1A2E1C1C1C}"/>
                </a:ext>
              </a:extLst>
            </p:cNvPr>
            <p:cNvSpPr/>
            <p:nvPr/>
          </p:nvSpPr>
          <p:spPr>
            <a:xfrm>
              <a:off x="4281244" y="-12696"/>
              <a:ext cx="1826185" cy="510522"/>
            </a:xfrm>
            <a:custGeom>
              <a:avLst/>
              <a:gdLst>
                <a:gd name="connsiteX0" fmla="*/ 45999 w 1826185"/>
                <a:gd name="connsiteY0" fmla="*/ 0 h 510522"/>
                <a:gd name="connsiteX1" fmla="*/ 795429 w 1826185"/>
                <a:gd name="connsiteY1" fmla="*/ 0 h 510522"/>
                <a:gd name="connsiteX2" fmla="*/ 1826185 w 1826185"/>
                <a:gd name="connsiteY2" fmla="*/ 311945 h 510522"/>
                <a:gd name="connsiteX3" fmla="*/ 1583294 w 1826185"/>
                <a:gd name="connsiteY3" fmla="*/ 510522 h 510522"/>
                <a:gd name="connsiteX4" fmla="*/ 0 w 1826185"/>
                <a:gd name="connsiteY4" fmla="*/ 31856 h 510522"/>
                <a:gd name="connsiteX5" fmla="*/ 13332 w 1826185"/>
                <a:gd name="connsiteY5" fmla="*/ 21064 h 510522"/>
                <a:gd name="connsiteX6" fmla="*/ 14728 w 1826185"/>
                <a:gd name="connsiteY6" fmla="*/ 21952 h 510522"/>
                <a:gd name="connsiteX7" fmla="*/ 16887 w 1826185"/>
                <a:gd name="connsiteY7" fmla="*/ 21952 h 510522"/>
                <a:gd name="connsiteX8" fmla="*/ 18664 w 1826185"/>
                <a:gd name="connsiteY8" fmla="*/ 21952 h 510522"/>
                <a:gd name="connsiteX9" fmla="*/ 20188 w 1826185"/>
                <a:gd name="connsiteY9" fmla="*/ 21064 h 510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6185" h="510522">
                  <a:moveTo>
                    <a:pt x="45999" y="0"/>
                  </a:moveTo>
                  <a:lnTo>
                    <a:pt x="795429" y="0"/>
                  </a:lnTo>
                  <a:lnTo>
                    <a:pt x="1826185" y="311945"/>
                  </a:lnTo>
                  <a:lnTo>
                    <a:pt x="1583294" y="510522"/>
                  </a:lnTo>
                  <a:lnTo>
                    <a:pt x="0" y="31856"/>
                  </a:lnTo>
                  <a:lnTo>
                    <a:pt x="13332" y="21064"/>
                  </a:lnTo>
                  <a:cubicBezTo>
                    <a:pt x="13751" y="21432"/>
                    <a:pt x="14220" y="21737"/>
                    <a:pt x="14728" y="21952"/>
                  </a:cubicBezTo>
                  <a:cubicBezTo>
                    <a:pt x="15439" y="22079"/>
                    <a:pt x="16176" y="22079"/>
                    <a:pt x="16887" y="21952"/>
                  </a:cubicBezTo>
                  <a:lnTo>
                    <a:pt x="18664" y="21952"/>
                  </a:lnTo>
                  <a:cubicBezTo>
                    <a:pt x="19210" y="21737"/>
                    <a:pt x="19731" y="21432"/>
                    <a:pt x="20188" y="21064"/>
                  </a:cubicBezTo>
                  <a:close/>
                </a:path>
              </a:pathLst>
            </a:custGeom>
            <a:solidFill>
              <a:schemeClr val="accent3"/>
            </a:solidFill>
            <a:ln w="12690" cap="flat">
              <a:noFill/>
              <a:prstDash val="solid"/>
              <a:miter/>
            </a:ln>
          </p:spPr>
          <p:txBody>
            <a:bodyPr wrap="square" rtlCol="0" anchor="ctr">
              <a:noAutofit/>
            </a:bodyPr>
            <a:lstStyle/>
            <a:p>
              <a:endParaRPr lang="en-US" dirty="0"/>
            </a:p>
          </p:txBody>
        </p:sp>
        <p:sp>
          <p:nvSpPr>
            <p:cNvPr id="803" name="Freeform 802">
              <a:extLst>
                <a:ext uri="{FF2B5EF4-FFF2-40B4-BE49-F238E27FC236}">
                  <a16:creationId xmlns:a16="http://schemas.microsoft.com/office/drawing/2014/main" id="{FA10EB6E-9C26-5CF2-4D48-9099D7D162DF}"/>
                </a:ext>
              </a:extLst>
            </p:cNvPr>
            <p:cNvSpPr/>
            <p:nvPr/>
          </p:nvSpPr>
          <p:spPr>
            <a:xfrm>
              <a:off x="3884723" y="-12695"/>
              <a:ext cx="242636" cy="547597"/>
            </a:xfrm>
            <a:custGeom>
              <a:avLst/>
              <a:gdLst>
                <a:gd name="connsiteX0" fmla="*/ 0 w 242636"/>
                <a:gd name="connsiteY0" fmla="*/ 0 h 547597"/>
                <a:gd name="connsiteX1" fmla="*/ 242636 w 242636"/>
                <a:gd name="connsiteY1" fmla="*/ 0 h 547597"/>
                <a:gd name="connsiteX2" fmla="*/ 242636 w 242636"/>
                <a:gd name="connsiteY2" fmla="*/ 61948 h 547597"/>
                <a:gd name="connsiteX3" fmla="*/ 242636 w 242636"/>
                <a:gd name="connsiteY3" fmla="*/ 165553 h 547597"/>
                <a:gd name="connsiteX4" fmla="*/ 242636 w 242636"/>
                <a:gd name="connsiteY4" fmla="*/ 350036 h 547597"/>
                <a:gd name="connsiteX5" fmla="*/ 0 w 242636"/>
                <a:gd name="connsiteY5" fmla="*/ 547597 h 54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2636" h="547597">
                  <a:moveTo>
                    <a:pt x="0" y="0"/>
                  </a:moveTo>
                  <a:lnTo>
                    <a:pt x="242636" y="0"/>
                  </a:lnTo>
                  <a:lnTo>
                    <a:pt x="242636" y="61948"/>
                  </a:lnTo>
                  <a:lnTo>
                    <a:pt x="242636" y="165553"/>
                  </a:lnTo>
                  <a:lnTo>
                    <a:pt x="242636" y="350036"/>
                  </a:lnTo>
                  <a:lnTo>
                    <a:pt x="0" y="547597"/>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801" name="Freeform 800">
              <a:extLst>
                <a:ext uri="{FF2B5EF4-FFF2-40B4-BE49-F238E27FC236}">
                  <a16:creationId xmlns:a16="http://schemas.microsoft.com/office/drawing/2014/main" id="{5CD91505-58C6-46EC-09EA-BF96BB70EFC8}"/>
                </a:ext>
              </a:extLst>
            </p:cNvPr>
            <p:cNvSpPr/>
            <p:nvPr/>
          </p:nvSpPr>
          <p:spPr>
            <a:xfrm>
              <a:off x="2048998" y="-12696"/>
              <a:ext cx="1824932" cy="551786"/>
            </a:xfrm>
            <a:custGeom>
              <a:avLst/>
              <a:gdLst>
                <a:gd name="connsiteX0" fmla="*/ 0 w 1824932"/>
                <a:gd name="connsiteY0" fmla="*/ 0 h 551786"/>
                <a:gd name="connsiteX1" fmla="*/ 1824932 w 1824932"/>
                <a:gd name="connsiteY1" fmla="*/ 0 h 551786"/>
                <a:gd name="connsiteX2" fmla="*/ 1824932 w 1824932"/>
                <a:gd name="connsiteY2" fmla="*/ 551786 h 551786"/>
              </a:gdLst>
              <a:ahLst/>
              <a:cxnLst>
                <a:cxn ang="0">
                  <a:pos x="connsiteX0" y="connsiteY0"/>
                </a:cxn>
                <a:cxn ang="0">
                  <a:pos x="connsiteX1" y="connsiteY1"/>
                </a:cxn>
                <a:cxn ang="0">
                  <a:pos x="connsiteX2" y="connsiteY2"/>
                </a:cxn>
              </a:cxnLst>
              <a:rect l="l" t="t" r="r" b="b"/>
              <a:pathLst>
                <a:path w="1824932" h="551786">
                  <a:moveTo>
                    <a:pt x="0" y="0"/>
                  </a:moveTo>
                  <a:lnTo>
                    <a:pt x="1824932" y="0"/>
                  </a:lnTo>
                  <a:lnTo>
                    <a:pt x="1824932" y="551786"/>
                  </a:lnTo>
                  <a:close/>
                </a:path>
              </a:pathLst>
            </a:custGeom>
            <a:solidFill>
              <a:schemeClr val="accent5"/>
            </a:solidFill>
            <a:ln w="12690" cap="flat">
              <a:noFill/>
              <a:prstDash val="solid"/>
              <a:miter/>
            </a:ln>
          </p:spPr>
          <p:txBody>
            <a:bodyPr wrap="square" rtlCol="0" anchor="ctr">
              <a:noAutofit/>
            </a:bodyPr>
            <a:lstStyle/>
            <a:p>
              <a:endParaRPr lang="en-US" dirty="0"/>
            </a:p>
          </p:txBody>
        </p:sp>
        <p:sp>
          <p:nvSpPr>
            <p:cNvPr id="94" name="Freeform: Shape 93">
              <a:extLst>
                <a:ext uri="{FF2B5EF4-FFF2-40B4-BE49-F238E27FC236}">
                  <a16:creationId xmlns:a16="http://schemas.microsoft.com/office/drawing/2014/main" id="{672DE4E8-6A11-4EFA-BA87-7412B18193E3}"/>
                </a:ext>
              </a:extLst>
            </p:cNvPr>
            <p:cNvSpPr/>
            <p:nvPr/>
          </p:nvSpPr>
          <p:spPr>
            <a:xfrm>
              <a:off x="7060071" y="934974"/>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3293CA4-CE6D-4F7C-85CE-24836ED615F6}"/>
                </a:ext>
              </a:extLst>
            </p:cNvPr>
            <p:cNvSpPr/>
            <p:nvPr/>
          </p:nvSpPr>
          <p:spPr>
            <a:xfrm>
              <a:off x="8667235" y="1770925"/>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0F1CE69-AE4C-4B0B-BE72-60D73A336D54}"/>
                </a:ext>
              </a:extLst>
            </p:cNvPr>
            <p:cNvSpPr/>
            <p:nvPr/>
          </p:nvSpPr>
          <p:spPr>
            <a:xfrm>
              <a:off x="5839272" y="1087842"/>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33F33F3-FFC2-4DDE-BE0A-527A573E8EA1}"/>
                </a:ext>
              </a:extLst>
            </p:cNvPr>
            <p:cNvSpPr/>
            <p:nvPr/>
          </p:nvSpPr>
          <p:spPr>
            <a:xfrm>
              <a:off x="10341185" y="2444231"/>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C69BE9E-209A-44C9-A643-31AB33338516}"/>
                </a:ext>
              </a:extLst>
            </p:cNvPr>
            <p:cNvSpPr/>
            <p:nvPr/>
          </p:nvSpPr>
          <p:spPr>
            <a:xfrm>
              <a:off x="9841438" y="2122369"/>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6FD68C00-9475-46D5-9199-D48BF24D2B87}"/>
                </a:ext>
              </a:extLst>
            </p:cNvPr>
            <p:cNvSpPr/>
            <p:nvPr/>
          </p:nvSpPr>
          <p:spPr>
            <a:xfrm>
              <a:off x="5841684" y="934974"/>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4E4848C-69F7-4A89-957C-F518EB45FE72}"/>
                </a:ext>
              </a:extLst>
            </p:cNvPr>
            <p:cNvSpPr/>
            <p:nvPr/>
          </p:nvSpPr>
          <p:spPr>
            <a:xfrm>
              <a:off x="9241513" y="1301655"/>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13557" y="1551906"/>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8167" y="1663130"/>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5839" y="853461"/>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14396" y="1105871"/>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61095" y="984364"/>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6179" y="1190431"/>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30751" y="653742"/>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7740" y="1906144"/>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8740" y="2153603"/>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14168" y="2732192"/>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FB7E7588-F35A-41AF-B055-BCAE58CF1A61}"/>
                </a:ext>
              </a:extLst>
            </p:cNvPr>
            <p:cNvSpPr/>
            <p:nvPr/>
          </p:nvSpPr>
          <p:spPr>
            <a:xfrm>
              <a:off x="9840295" y="2510254"/>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FD2DEDF1-49BF-4697-A190-1CD5CEAA9E1A}"/>
                </a:ext>
              </a:extLst>
            </p:cNvPr>
            <p:cNvSpPr/>
            <p:nvPr/>
          </p:nvSpPr>
          <p:spPr>
            <a:xfrm>
              <a:off x="9845628" y="2372748"/>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8994" y="1476234"/>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281381E-C89E-4016-A372-92B5B3D563E7}"/>
                </a:ext>
              </a:extLst>
            </p:cNvPr>
            <p:cNvSpPr/>
            <p:nvPr/>
          </p:nvSpPr>
          <p:spPr>
            <a:xfrm>
              <a:off x="5730587" y="1419734"/>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0387604-3597-4829-8336-217DCACEECD2}"/>
                </a:ext>
              </a:extLst>
            </p:cNvPr>
            <p:cNvSpPr/>
            <p:nvPr/>
          </p:nvSpPr>
          <p:spPr>
            <a:xfrm>
              <a:off x="5734015" y="1311177"/>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E09BF83-6658-45ED-93A4-A465AB69519D}"/>
                </a:ext>
              </a:extLst>
            </p:cNvPr>
            <p:cNvSpPr/>
            <p:nvPr/>
          </p:nvSpPr>
          <p:spPr>
            <a:xfrm>
              <a:off x="4085459" y="893328"/>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C3D3BFB-5CE0-4C28-BCB4-E8753DDDED1C}"/>
                </a:ext>
              </a:extLst>
            </p:cNvPr>
            <p:cNvSpPr/>
            <p:nvPr/>
          </p:nvSpPr>
          <p:spPr>
            <a:xfrm>
              <a:off x="5716" y="7225"/>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dirty="0"/>
            </a:p>
          </p:txBody>
        </p:sp>
        <p:sp>
          <p:nvSpPr>
            <p:cNvPr id="810" name="Freeform 809">
              <a:extLst>
                <a:ext uri="{FF2B5EF4-FFF2-40B4-BE49-F238E27FC236}">
                  <a16:creationId xmlns:a16="http://schemas.microsoft.com/office/drawing/2014/main" id="{47B922FA-CDEA-A2D1-1DF9-A5354EB44AE0}"/>
                </a:ext>
              </a:extLst>
            </p:cNvPr>
            <p:cNvSpPr/>
            <p:nvPr/>
          </p:nvSpPr>
          <p:spPr>
            <a:xfrm>
              <a:off x="5716" y="-12696"/>
              <a:ext cx="4239343" cy="1032611"/>
            </a:xfrm>
            <a:custGeom>
              <a:avLst/>
              <a:gdLst>
                <a:gd name="connsiteX0" fmla="*/ 0 w 4239343"/>
                <a:gd name="connsiteY0" fmla="*/ 0 h 1032611"/>
                <a:gd name="connsiteX1" fmla="*/ 672711 w 4239343"/>
                <a:gd name="connsiteY1" fmla="*/ 0 h 1032611"/>
                <a:gd name="connsiteX2" fmla="*/ 4239343 w 4239343"/>
                <a:gd name="connsiteY2" fmla="*/ 897391 h 1032611"/>
                <a:gd name="connsiteX3" fmla="*/ 4073015 w 4239343"/>
                <a:gd name="connsiteY3" fmla="*/ 1032611 h 1032611"/>
                <a:gd name="connsiteX4" fmla="*/ 0 w 4239343"/>
                <a:gd name="connsiteY4" fmla="*/ 9764 h 1032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032611">
                  <a:moveTo>
                    <a:pt x="0" y="0"/>
                  </a:moveTo>
                  <a:lnTo>
                    <a:pt x="672711" y="0"/>
                  </a:lnTo>
                  <a:lnTo>
                    <a:pt x="4239343" y="897391"/>
                  </a:lnTo>
                  <a:lnTo>
                    <a:pt x="4073015" y="1032611"/>
                  </a:lnTo>
                  <a:lnTo>
                    <a:pt x="0" y="9764"/>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126" name="Freeform: Shape 125">
              <a:extLst>
                <a:ext uri="{FF2B5EF4-FFF2-40B4-BE49-F238E27FC236}">
                  <a16:creationId xmlns:a16="http://schemas.microsoft.com/office/drawing/2014/main" id="{34291ACA-4B81-420D-A9F6-ED589F9A7F8F}"/>
                </a:ext>
              </a:extLst>
            </p:cNvPr>
            <p:cNvSpPr/>
            <p:nvPr/>
          </p:nvSpPr>
          <p:spPr>
            <a:xfrm>
              <a:off x="5460272" y="1245789"/>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12A9F120-74F2-4332-AB35-9A23478D7676}"/>
                </a:ext>
              </a:extLst>
            </p:cNvPr>
            <p:cNvSpPr/>
            <p:nvPr/>
          </p:nvSpPr>
          <p:spPr>
            <a:xfrm>
              <a:off x="4381041" y="1164022"/>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7A06EB5-C4AB-40D2-A860-AF6D5D122E5D}"/>
                </a:ext>
              </a:extLst>
            </p:cNvPr>
            <p:cNvSpPr/>
            <p:nvPr/>
          </p:nvSpPr>
          <p:spPr>
            <a:xfrm>
              <a:off x="4385358" y="1007980"/>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8071" y="318802"/>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13889" y="773218"/>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F2D807D9-9071-4D26-AF35-C6711595B077}"/>
                </a:ext>
              </a:extLst>
            </p:cNvPr>
            <p:cNvSpPr/>
            <p:nvPr/>
          </p:nvSpPr>
          <p:spPr>
            <a:xfrm>
              <a:off x="9213453" y="1240964"/>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A4CA55F-A7EB-4041-97C3-818EF502A127}"/>
                </a:ext>
              </a:extLst>
            </p:cNvPr>
            <p:cNvSpPr/>
            <p:nvPr/>
          </p:nvSpPr>
          <p:spPr>
            <a:xfrm>
              <a:off x="9211548" y="62009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D0DA1F02-7551-46DF-8900-288EFC2868F9}"/>
                </a:ext>
              </a:extLst>
            </p:cNvPr>
            <p:cNvSpPr/>
            <p:nvPr/>
          </p:nvSpPr>
          <p:spPr>
            <a:xfrm>
              <a:off x="9210914" y="62161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AC4D6326-3E87-49CA-8338-209C060EAE0B}"/>
                </a:ext>
              </a:extLst>
            </p:cNvPr>
            <p:cNvSpPr/>
            <p:nvPr/>
          </p:nvSpPr>
          <p:spPr>
            <a:xfrm>
              <a:off x="9211511" y="624285"/>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31815" y="1056862"/>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DFC767E1-DF53-42EF-BC8A-AB07C207C0A7}"/>
                </a:ext>
              </a:extLst>
            </p:cNvPr>
            <p:cNvSpPr/>
            <p:nvPr/>
          </p:nvSpPr>
          <p:spPr>
            <a:xfrm>
              <a:off x="9210914" y="621111"/>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BAA5ED17-ECFE-4B0A-80B4-055358CA7BC1}"/>
                </a:ext>
              </a:extLst>
            </p:cNvPr>
            <p:cNvSpPr/>
            <p:nvPr/>
          </p:nvSpPr>
          <p:spPr>
            <a:xfrm>
              <a:off x="9210914" y="620222"/>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F513EB8-9659-470A-B003-9906FE36D3F4}"/>
                </a:ext>
              </a:extLst>
            </p:cNvPr>
            <p:cNvSpPr/>
            <p:nvPr/>
          </p:nvSpPr>
          <p:spPr>
            <a:xfrm>
              <a:off x="9213326" y="621619"/>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33593" y="848890"/>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32958" y="1055973"/>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2351D74D-937E-4C87-A9C9-885A3A56338E}"/>
                </a:ext>
              </a:extLst>
            </p:cNvPr>
            <p:cNvSpPr/>
            <p:nvPr/>
          </p:nvSpPr>
          <p:spPr>
            <a:xfrm>
              <a:off x="8694787" y="855746"/>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BD515AA-2FBE-44C8-8C7D-57A11894521D}"/>
                </a:ext>
              </a:extLst>
            </p:cNvPr>
            <p:cNvSpPr/>
            <p:nvPr/>
          </p:nvSpPr>
          <p:spPr>
            <a:xfrm>
              <a:off x="5051688" y="-391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6245" y="1065369"/>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BA7C2CC-4C5B-4C3E-A513-F96E7A47C1E0}"/>
                </a:ext>
              </a:extLst>
            </p:cNvPr>
            <p:cNvSpPr/>
            <p:nvPr/>
          </p:nvSpPr>
          <p:spPr>
            <a:xfrm>
              <a:off x="8685011" y="445262"/>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dirty="0"/>
            </a:p>
          </p:txBody>
        </p:sp>
        <p:sp>
          <p:nvSpPr>
            <p:cNvPr id="791" name="Freeform 790">
              <a:extLst>
                <a:ext uri="{FF2B5EF4-FFF2-40B4-BE49-F238E27FC236}">
                  <a16:creationId xmlns:a16="http://schemas.microsoft.com/office/drawing/2014/main" id="{676E1FD3-28A9-7EA4-4B57-B6D4974B61F1}"/>
                </a:ext>
              </a:extLst>
            </p:cNvPr>
            <p:cNvSpPr/>
            <p:nvPr/>
          </p:nvSpPr>
          <p:spPr>
            <a:xfrm>
              <a:off x="7164989" y="-12695"/>
              <a:ext cx="1525737" cy="460751"/>
            </a:xfrm>
            <a:custGeom>
              <a:avLst/>
              <a:gdLst>
                <a:gd name="connsiteX0" fmla="*/ 0 w 1525737"/>
                <a:gd name="connsiteY0" fmla="*/ 0 h 460751"/>
                <a:gd name="connsiteX1" fmla="*/ 34663 w 1525737"/>
                <a:gd name="connsiteY1" fmla="*/ 0 h 460751"/>
                <a:gd name="connsiteX2" fmla="*/ 1524087 w 1525737"/>
                <a:gd name="connsiteY2" fmla="*/ 450213 h 460751"/>
                <a:gd name="connsiteX3" fmla="*/ 1521801 w 1525737"/>
                <a:gd name="connsiteY3" fmla="*/ 452117 h 460751"/>
                <a:gd name="connsiteX4" fmla="*/ 1521458 w 1525737"/>
                <a:gd name="connsiteY4" fmla="*/ 452460 h 460751"/>
                <a:gd name="connsiteX5" fmla="*/ 1521801 w 1525737"/>
                <a:gd name="connsiteY5" fmla="*/ 459100 h 460751"/>
                <a:gd name="connsiteX6" fmla="*/ 1525737 w 1525737"/>
                <a:gd name="connsiteY6" fmla="*/ 460751 h 460751"/>
                <a:gd name="connsiteX7" fmla="*/ 1524087 w 1525737"/>
                <a:gd name="connsiteY7" fmla="*/ 460751 h 460751"/>
                <a:gd name="connsiteX8" fmla="*/ 1520404 w 1525737"/>
                <a:gd name="connsiteY8" fmla="*/ 459608 h 46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737" h="460751">
                  <a:moveTo>
                    <a:pt x="0" y="0"/>
                  </a:moveTo>
                  <a:lnTo>
                    <a:pt x="34663" y="0"/>
                  </a:lnTo>
                  <a:lnTo>
                    <a:pt x="1524087" y="450213"/>
                  </a:lnTo>
                  <a:lnTo>
                    <a:pt x="1521801" y="452117"/>
                  </a:lnTo>
                  <a:cubicBezTo>
                    <a:pt x="1521674" y="452231"/>
                    <a:pt x="1521560" y="452346"/>
                    <a:pt x="1521458" y="452460"/>
                  </a:cubicBezTo>
                  <a:cubicBezTo>
                    <a:pt x="1519719" y="454390"/>
                    <a:pt x="1519871" y="457361"/>
                    <a:pt x="1521801" y="459100"/>
                  </a:cubicBezTo>
                  <a:cubicBezTo>
                    <a:pt x="1522855" y="460129"/>
                    <a:pt x="1524264" y="460713"/>
                    <a:pt x="1525737" y="460751"/>
                  </a:cubicBezTo>
                  <a:lnTo>
                    <a:pt x="1524087" y="460751"/>
                  </a:lnTo>
                  <a:lnTo>
                    <a:pt x="1520404" y="45960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8851" y="23348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9994" y="23487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7073" y="232719"/>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5923" y="239448"/>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12516173-86F5-44BF-891F-9EC604600F62}"/>
                </a:ext>
              </a:extLst>
            </p:cNvPr>
            <p:cNvSpPr/>
            <p:nvPr/>
          </p:nvSpPr>
          <p:spPr>
            <a:xfrm>
              <a:off x="8950375" y="397522"/>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B712C6C9-A458-48E4-9891-2088765C732B}"/>
                </a:ext>
              </a:extLst>
            </p:cNvPr>
            <p:cNvSpPr/>
            <p:nvPr/>
          </p:nvSpPr>
          <p:spPr>
            <a:xfrm>
              <a:off x="9725389" y="226244"/>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dirty="0"/>
            </a:p>
          </p:txBody>
        </p:sp>
        <p:sp>
          <p:nvSpPr>
            <p:cNvPr id="783" name="Freeform 782">
              <a:extLst>
                <a:ext uri="{FF2B5EF4-FFF2-40B4-BE49-F238E27FC236}">
                  <a16:creationId xmlns:a16="http://schemas.microsoft.com/office/drawing/2014/main" id="{AC5F2025-A1DD-E6B5-9595-D6808C59AB5E}"/>
                </a:ext>
              </a:extLst>
            </p:cNvPr>
            <p:cNvSpPr/>
            <p:nvPr/>
          </p:nvSpPr>
          <p:spPr>
            <a:xfrm>
              <a:off x="8928349" y="-12696"/>
              <a:ext cx="802500" cy="241733"/>
            </a:xfrm>
            <a:custGeom>
              <a:avLst/>
              <a:gdLst>
                <a:gd name="connsiteX0" fmla="*/ 0 w 802500"/>
                <a:gd name="connsiteY0" fmla="*/ 0 h 241733"/>
                <a:gd name="connsiteX1" fmla="*/ 35612 w 802500"/>
                <a:gd name="connsiteY1" fmla="*/ 0 h 241733"/>
                <a:gd name="connsiteX2" fmla="*/ 800850 w 802500"/>
                <a:gd name="connsiteY2" fmla="*/ 231195 h 241733"/>
                <a:gd name="connsiteX3" fmla="*/ 798437 w 802500"/>
                <a:gd name="connsiteY3" fmla="*/ 233099 h 241733"/>
                <a:gd name="connsiteX4" fmla="*/ 798095 w 802500"/>
                <a:gd name="connsiteY4" fmla="*/ 233442 h 241733"/>
                <a:gd name="connsiteX5" fmla="*/ 798437 w 802500"/>
                <a:gd name="connsiteY5" fmla="*/ 240082 h 241733"/>
                <a:gd name="connsiteX6" fmla="*/ 802500 w 802500"/>
                <a:gd name="connsiteY6" fmla="*/ 241733 h 241733"/>
                <a:gd name="connsiteX7" fmla="*/ 800722 w 802500"/>
                <a:gd name="connsiteY7" fmla="*/ 241733 h 241733"/>
                <a:gd name="connsiteX8" fmla="*/ 797041 w 802500"/>
                <a:gd name="connsiteY8" fmla="*/ 240844 h 241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2500" h="241733">
                  <a:moveTo>
                    <a:pt x="0" y="0"/>
                  </a:moveTo>
                  <a:lnTo>
                    <a:pt x="35612" y="0"/>
                  </a:lnTo>
                  <a:lnTo>
                    <a:pt x="800850" y="231195"/>
                  </a:lnTo>
                  <a:lnTo>
                    <a:pt x="798437" y="233099"/>
                  </a:lnTo>
                  <a:cubicBezTo>
                    <a:pt x="798310" y="233214"/>
                    <a:pt x="798196" y="233328"/>
                    <a:pt x="798095" y="233442"/>
                  </a:cubicBezTo>
                  <a:cubicBezTo>
                    <a:pt x="796355" y="235372"/>
                    <a:pt x="796507" y="238343"/>
                    <a:pt x="798437" y="240082"/>
                  </a:cubicBezTo>
                  <a:cubicBezTo>
                    <a:pt x="799529" y="241136"/>
                    <a:pt x="800989" y="241733"/>
                    <a:pt x="802500" y="241733"/>
                  </a:cubicBezTo>
                  <a:lnTo>
                    <a:pt x="800722" y="241733"/>
                  </a:lnTo>
                  <a:lnTo>
                    <a:pt x="797041" y="240844"/>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04" name="Freeform: Shape 303">
              <a:extLst>
                <a:ext uri="{FF2B5EF4-FFF2-40B4-BE49-F238E27FC236}">
                  <a16:creationId xmlns:a16="http://schemas.microsoft.com/office/drawing/2014/main" id="{73EEEBAD-87CA-4F1D-BF1F-614D3E51C6AD}"/>
                </a:ext>
              </a:extLst>
            </p:cNvPr>
            <p:cNvSpPr/>
            <p:nvPr/>
          </p:nvSpPr>
          <p:spPr>
            <a:xfrm>
              <a:off x="9731483" y="228021"/>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7157" y="-45212"/>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3534BE47-284C-4D8C-BFF9-59339010B7B4}"/>
                </a:ext>
              </a:extLst>
            </p:cNvPr>
            <p:cNvSpPr/>
            <p:nvPr/>
          </p:nvSpPr>
          <p:spPr>
            <a:xfrm>
              <a:off x="9725613" y="-50037"/>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dirty="0"/>
            </a:p>
          </p:txBody>
        </p:sp>
        <p:sp>
          <p:nvSpPr>
            <p:cNvPr id="773" name="Freeform 772">
              <a:extLst>
                <a:ext uri="{FF2B5EF4-FFF2-40B4-BE49-F238E27FC236}">
                  <a16:creationId xmlns:a16="http://schemas.microsoft.com/office/drawing/2014/main" id="{933BA95F-42B0-929B-69A1-690B15D71E8F}"/>
                </a:ext>
              </a:extLst>
            </p:cNvPr>
            <p:cNvSpPr/>
            <p:nvPr/>
          </p:nvSpPr>
          <p:spPr>
            <a:xfrm>
              <a:off x="10803222" y="89626"/>
              <a:ext cx="1276793" cy="415944"/>
            </a:xfrm>
            <a:custGeom>
              <a:avLst/>
              <a:gdLst>
                <a:gd name="connsiteX0" fmla="*/ 7364 w 1276793"/>
                <a:gd name="connsiteY0" fmla="*/ 0 h 415944"/>
                <a:gd name="connsiteX1" fmla="*/ 1273238 w 1276793"/>
                <a:gd name="connsiteY1" fmla="*/ 404136 h 415944"/>
                <a:gd name="connsiteX2" fmla="*/ 1273238 w 1276793"/>
                <a:gd name="connsiteY2" fmla="*/ 411119 h 415944"/>
                <a:gd name="connsiteX3" fmla="*/ 1273238 w 1276793"/>
                <a:gd name="connsiteY3" fmla="*/ 412135 h 415944"/>
                <a:gd name="connsiteX4" fmla="*/ 1273238 w 1276793"/>
                <a:gd name="connsiteY4" fmla="*/ 413024 h 415944"/>
                <a:gd name="connsiteX5" fmla="*/ 1273873 w 1276793"/>
                <a:gd name="connsiteY5" fmla="*/ 413786 h 415944"/>
                <a:gd name="connsiteX6" fmla="*/ 1273873 w 1276793"/>
                <a:gd name="connsiteY6" fmla="*/ 414547 h 415944"/>
                <a:gd name="connsiteX7" fmla="*/ 1274635 w 1276793"/>
                <a:gd name="connsiteY7" fmla="*/ 414547 h 415944"/>
                <a:gd name="connsiteX8" fmla="*/ 1276793 w 1276793"/>
                <a:gd name="connsiteY8" fmla="*/ 415944 h 415944"/>
                <a:gd name="connsiteX9" fmla="*/ 0 w 1276793"/>
                <a:gd name="connsiteY9" fmla="*/ 8380 h 415944"/>
                <a:gd name="connsiteX10" fmla="*/ 2032 w 1276793"/>
                <a:gd name="connsiteY10" fmla="*/ 8380 h 415944"/>
                <a:gd name="connsiteX11" fmla="*/ 2044 w 1276793"/>
                <a:gd name="connsiteY11" fmla="*/ 8380 h 415944"/>
                <a:gd name="connsiteX12" fmla="*/ 7364 w 1276793"/>
                <a:gd name="connsiteY12" fmla="*/ 3555 h 41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6793" h="415944">
                  <a:moveTo>
                    <a:pt x="7364" y="0"/>
                  </a:moveTo>
                  <a:lnTo>
                    <a:pt x="1273238" y="404136"/>
                  </a:lnTo>
                  <a:lnTo>
                    <a:pt x="1273238" y="411119"/>
                  </a:lnTo>
                  <a:cubicBezTo>
                    <a:pt x="1273238" y="412135"/>
                    <a:pt x="1273238" y="411246"/>
                    <a:pt x="1273238" y="412135"/>
                  </a:cubicBezTo>
                  <a:cubicBezTo>
                    <a:pt x="1273238" y="413024"/>
                    <a:pt x="1273238" y="413024"/>
                    <a:pt x="1273238" y="413024"/>
                  </a:cubicBezTo>
                  <a:lnTo>
                    <a:pt x="1273873" y="413786"/>
                  </a:lnTo>
                  <a:lnTo>
                    <a:pt x="1273873" y="414547"/>
                  </a:lnTo>
                  <a:lnTo>
                    <a:pt x="1274635" y="414547"/>
                  </a:lnTo>
                  <a:lnTo>
                    <a:pt x="1276793" y="415944"/>
                  </a:lnTo>
                  <a:lnTo>
                    <a:pt x="0" y="8380"/>
                  </a:lnTo>
                  <a:cubicBezTo>
                    <a:pt x="673" y="8519"/>
                    <a:pt x="1359" y="8519"/>
                    <a:pt x="2032" y="8380"/>
                  </a:cubicBezTo>
                  <a:cubicBezTo>
                    <a:pt x="2032" y="8380"/>
                    <a:pt x="2044" y="8380"/>
                    <a:pt x="2044" y="8380"/>
                  </a:cubicBezTo>
                  <a:cubicBezTo>
                    <a:pt x="4850" y="8519"/>
                    <a:pt x="7225" y="6361"/>
                    <a:pt x="7364" y="3555"/>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75222" y="89754"/>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6333" y="88992"/>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7095" y="-10169"/>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72343" y="-44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74619" y="-7757"/>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9AB417E0-36F9-4194-9971-242CD227510B}"/>
                </a:ext>
              </a:extLst>
            </p:cNvPr>
            <p:cNvSpPr/>
            <p:nvPr/>
          </p:nvSpPr>
          <p:spPr>
            <a:xfrm>
              <a:off x="7815659" y="1046958"/>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D864E9CC-7C36-4D94-B0E8-06FB80DBA12E}"/>
                </a:ext>
              </a:extLst>
            </p:cNvPr>
            <p:cNvSpPr/>
            <p:nvPr/>
          </p:nvSpPr>
          <p:spPr>
            <a:xfrm>
              <a:off x="7804867" y="876188"/>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D0E1F7F-5617-4E8E-9263-81E3D4C398F5}"/>
                </a:ext>
              </a:extLst>
            </p:cNvPr>
            <p:cNvSpPr/>
            <p:nvPr/>
          </p:nvSpPr>
          <p:spPr>
            <a:xfrm>
              <a:off x="7263347" y="7055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6395" y="7047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DA3CAA-EAB8-4FE6-A8E7-359E8028CF60}"/>
                </a:ext>
              </a:extLst>
            </p:cNvPr>
            <p:cNvSpPr/>
            <p:nvPr/>
          </p:nvSpPr>
          <p:spPr>
            <a:xfrm>
              <a:off x="7264363" y="7055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8426" y="715194"/>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68808E0E-5A1D-4678-8784-DBEBFBCCE2CF}"/>
                </a:ext>
              </a:extLst>
            </p:cNvPr>
            <p:cNvSpPr/>
            <p:nvPr/>
          </p:nvSpPr>
          <p:spPr>
            <a:xfrm>
              <a:off x="7854004" y="84012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75102D8-4A58-4E3C-875A-33470C15E0F9}"/>
                </a:ext>
              </a:extLst>
            </p:cNvPr>
            <p:cNvSpPr/>
            <p:nvPr/>
          </p:nvSpPr>
          <p:spPr>
            <a:xfrm>
              <a:off x="7854512" y="841272"/>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BDDF714E-9C32-4E0B-A768-20473D25B9DF}"/>
                </a:ext>
              </a:extLst>
            </p:cNvPr>
            <p:cNvSpPr/>
            <p:nvPr/>
          </p:nvSpPr>
          <p:spPr>
            <a:xfrm>
              <a:off x="7851592" y="83873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88DA82DC-EE57-47BB-A007-0950FEF02AD2}"/>
                </a:ext>
              </a:extLst>
            </p:cNvPr>
            <p:cNvSpPr/>
            <p:nvPr/>
          </p:nvSpPr>
          <p:spPr>
            <a:xfrm>
              <a:off x="7263347" y="705496"/>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F0C5E89-C948-4AF2-9B6E-CD96E04638EB}"/>
                </a:ext>
              </a:extLst>
            </p:cNvPr>
            <p:cNvSpPr/>
            <p:nvPr/>
          </p:nvSpPr>
          <p:spPr>
            <a:xfrm>
              <a:off x="7265125" y="705544"/>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7538" y="705544"/>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9179" y="83746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35AF1395-875A-4FB8-A576-A4D92BE66EB3}"/>
                </a:ext>
              </a:extLst>
            </p:cNvPr>
            <p:cNvSpPr/>
            <p:nvPr/>
          </p:nvSpPr>
          <p:spPr>
            <a:xfrm>
              <a:off x="7850576" y="837971"/>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1C2246CC-50E1-4B07-B593-8A0B7E3A32BA}"/>
                </a:ext>
              </a:extLst>
            </p:cNvPr>
            <p:cNvSpPr/>
            <p:nvPr/>
          </p:nvSpPr>
          <p:spPr>
            <a:xfrm>
              <a:off x="7843338" y="841653"/>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F168DB40-9E71-4ED3-AB8A-E56A7447C325}"/>
                </a:ext>
              </a:extLst>
            </p:cNvPr>
            <p:cNvSpPr/>
            <p:nvPr/>
          </p:nvSpPr>
          <p:spPr>
            <a:xfrm>
              <a:off x="7854258" y="8406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F3F3F5B8-1D4C-40A8-8BA2-809FCFBF7707}"/>
                </a:ext>
              </a:extLst>
            </p:cNvPr>
            <p:cNvSpPr/>
            <p:nvPr/>
          </p:nvSpPr>
          <p:spPr>
            <a:xfrm>
              <a:off x="7853115" y="838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6645" y="837463"/>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7430" y="1283498"/>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8829" y="1549367"/>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7DF473D-3984-4FF9-9D10-AF6D336F38E1}"/>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8232" y="1559397"/>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75B1A7F1-ACDA-4ADF-9518-AEEF6C64CF2E}"/>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11A2F32-4BAA-4F37-B227-0C426F1461E8}"/>
                </a:ext>
              </a:extLst>
            </p:cNvPr>
            <p:cNvSpPr/>
            <p:nvPr/>
          </p:nvSpPr>
          <p:spPr>
            <a:xfrm>
              <a:off x="5723731" y="1513308"/>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8867" y="1653480"/>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73A866ED-C782-4108-91FC-D73C5CFA59C3}"/>
                </a:ext>
              </a:extLst>
            </p:cNvPr>
            <p:cNvSpPr/>
            <p:nvPr/>
          </p:nvSpPr>
          <p:spPr>
            <a:xfrm>
              <a:off x="5720372" y="1411608"/>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3CE5462E-9E0C-4F8C-84B0-315D69C0A83E}"/>
                </a:ext>
              </a:extLst>
            </p:cNvPr>
            <p:cNvSpPr/>
            <p:nvPr/>
          </p:nvSpPr>
          <p:spPr>
            <a:xfrm>
              <a:off x="5720645" y="1414274"/>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9826" y="1413005"/>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6F85ED7D-9490-4930-911A-836F995D0267}"/>
                </a:ext>
              </a:extLst>
            </p:cNvPr>
            <p:cNvSpPr/>
            <p:nvPr/>
          </p:nvSpPr>
          <p:spPr>
            <a:xfrm>
              <a:off x="5722334" y="141795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B31BB379-A8AC-48A4-AA8A-ABF0911F3018}"/>
                </a:ext>
              </a:extLst>
            </p:cNvPr>
            <p:cNvSpPr/>
            <p:nvPr/>
          </p:nvSpPr>
          <p:spPr>
            <a:xfrm>
              <a:off x="5720683" y="1303051"/>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B7A269DC-C4C1-480F-B7FD-3E51547EDA3A}"/>
                </a:ext>
              </a:extLst>
            </p:cNvPr>
            <p:cNvSpPr/>
            <p:nvPr/>
          </p:nvSpPr>
          <p:spPr>
            <a:xfrm>
              <a:off x="6592955" y="14533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166CAC5-EB0F-4AFF-9FBC-91C3549591E5}"/>
                </a:ext>
              </a:extLst>
            </p:cNvPr>
            <p:cNvSpPr/>
            <p:nvPr/>
          </p:nvSpPr>
          <p:spPr>
            <a:xfrm>
              <a:off x="6595368" y="145668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546BAE84-FF27-4080-8B20-469BE53CDA6B}"/>
                </a:ext>
              </a:extLst>
            </p:cNvPr>
            <p:cNvSpPr/>
            <p:nvPr/>
          </p:nvSpPr>
          <p:spPr>
            <a:xfrm>
              <a:off x="6594225" y="145465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950F0C00-B7AC-437C-B000-7A5F496295DB}"/>
                </a:ext>
              </a:extLst>
            </p:cNvPr>
            <p:cNvSpPr/>
            <p:nvPr/>
          </p:nvSpPr>
          <p:spPr>
            <a:xfrm>
              <a:off x="5794960" y="1302543"/>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43691CF2-AAE3-426A-9B8F-2113504417EB}"/>
                </a:ext>
              </a:extLst>
            </p:cNvPr>
            <p:cNvSpPr/>
            <p:nvPr/>
          </p:nvSpPr>
          <p:spPr>
            <a:xfrm>
              <a:off x="6591050" y="1452745"/>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FA54988E-1663-4A89-93AB-5AA8A97BD3B5}"/>
                </a:ext>
              </a:extLst>
            </p:cNvPr>
            <p:cNvSpPr/>
            <p:nvPr/>
          </p:nvSpPr>
          <p:spPr>
            <a:xfrm>
              <a:off x="6593463" y="145388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96762854-B103-49F3-9871-B022A68CAB68}"/>
                </a:ext>
              </a:extLst>
            </p:cNvPr>
            <p:cNvSpPr/>
            <p:nvPr/>
          </p:nvSpPr>
          <p:spPr>
            <a:xfrm>
              <a:off x="6585210" y="1456554"/>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7D656834-BA1C-417A-9200-A295006E4626}"/>
                </a:ext>
              </a:extLst>
            </p:cNvPr>
            <p:cNvSpPr/>
            <p:nvPr/>
          </p:nvSpPr>
          <p:spPr>
            <a:xfrm>
              <a:off x="6594479" y="1454903"/>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9527" y="14522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57500A7E-75C2-4A02-81BF-B43F42FEAB9E}"/>
                </a:ext>
              </a:extLst>
            </p:cNvPr>
            <p:cNvSpPr/>
            <p:nvPr/>
          </p:nvSpPr>
          <p:spPr>
            <a:xfrm>
              <a:off x="6530995" y="1451095"/>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8202" y="1550002"/>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9921" y="1409865"/>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55C13327-3B0B-4D90-BAD4-BADA134FD9FD}"/>
                </a:ext>
              </a:extLst>
            </p:cNvPr>
            <p:cNvSpPr/>
            <p:nvPr/>
          </p:nvSpPr>
          <p:spPr>
            <a:xfrm>
              <a:off x="4083936" y="983729"/>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6494F0A3-1A67-4EEF-936B-54283EA0D6D6}"/>
                </a:ext>
              </a:extLst>
            </p:cNvPr>
            <p:cNvSpPr/>
            <p:nvPr/>
          </p:nvSpPr>
          <p:spPr>
            <a:xfrm>
              <a:off x="4085332" y="1130249"/>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A87597E6-1548-458B-A935-415FF880178D}"/>
                </a:ext>
              </a:extLst>
            </p:cNvPr>
            <p:cNvSpPr/>
            <p:nvPr/>
          </p:nvSpPr>
          <p:spPr>
            <a:xfrm>
              <a:off x="5716" y="100673"/>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6DD2092A-6421-4834-83B2-8ADAA61CE85A}"/>
                </a:ext>
              </a:extLst>
            </p:cNvPr>
            <p:cNvSpPr/>
            <p:nvPr/>
          </p:nvSpPr>
          <p:spPr>
            <a:xfrm>
              <a:off x="4074794" y="1027406"/>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06F54617-2992-43C1-AAD9-D647E6D70C2A}"/>
                </a:ext>
              </a:extLst>
            </p:cNvPr>
            <p:cNvSpPr/>
            <p:nvPr/>
          </p:nvSpPr>
          <p:spPr>
            <a:xfrm>
              <a:off x="4080127" y="102918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BA5923F2-9693-4E79-9A58-0EEFA9D10225}"/>
                </a:ext>
              </a:extLst>
            </p:cNvPr>
            <p:cNvSpPr/>
            <p:nvPr/>
          </p:nvSpPr>
          <p:spPr>
            <a:xfrm>
              <a:off x="5716" y="-2932"/>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3AD43E4F-7972-4C5F-BC2C-7FCB54D5254C}"/>
                </a:ext>
              </a:extLst>
            </p:cNvPr>
            <p:cNvSpPr/>
            <p:nvPr/>
          </p:nvSpPr>
          <p:spPr>
            <a:xfrm>
              <a:off x="4260930" y="879489"/>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EE81EAC6-A27B-4346-B097-B315BA65C034}"/>
                </a:ext>
              </a:extLst>
            </p:cNvPr>
            <p:cNvSpPr/>
            <p:nvPr/>
          </p:nvSpPr>
          <p:spPr>
            <a:xfrm>
              <a:off x="4261437" y="881266"/>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8390" y="878727"/>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12" name="Freeform 811">
              <a:extLst>
                <a:ext uri="{FF2B5EF4-FFF2-40B4-BE49-F238E27FC236}">
                  <a16:creationId xmlns:a16="http://schemas.microsoft.com/office/drawing/2014/main" id="{50B8F123-EE23-99D3-DF8D-303C7DB6546B}"/>
                </a:ext>
              </a:extLst>
            </p:cNvPr>
            <p:cNvSpPr/>
            <p:nvPr/>
          </p:nvSpPr>
          <p:spPr>
            <a:xfrm>
              <a:off x="678430" y="-12696"/>
              <a:ext cx="3578310" cy="897391"/>
            </a:xfrm>
            <a:custGeom>
              <a:avLst/>
              <a:gdLst>
                <a:gd name="connsiteX0" fmla="*/ 0 w 3578310"/>
                <a:gd name="connsiteY0" fmla="*/ 0 h 897391"/>
                <a:gd name="connsiteX1" fmla="*/ 39959 w 3578310"/>
                <a:gd name="connsiteY1" fmla="*/ 0 h 897391"/>
                <a:gd name="connsiteX2" fmla="*/ 3578310 w 3578310"/>
                <a:gd name="connsiteY2" fmla="*/ 890788 h 897391"/>
                <a:gd name="connsiteX3" fmla="*/ 3577168 w 3578310"/>
                <a:gd name="connsiteY3" fmla="*/ 890788 h 897391"/>
                <a:gd name="connsiteX4" fmla="*/ 3575136 w 3578310"/>
                <a:gd name="connsiteY4" fmla="*/ 890788 h 897391"/>
                <a:gd name="connsiteX5" fmla="*/ 3573993 w 3578310"/>
                <a:gd name="connsiteY5" fmla="*/ 891423 h 897391"/>
                <a:gd name="connsiteX6" fmla="*/ 3566629 w 3578310"/>
                <a:gd name="connsiteY6" fmla="*/ 897391 h 89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8310" h="897391">
                  <a:moveTo>
                    <a:pt x="0" y="0"/>
                  </a:moveTo>
                  <a:lnTo>
                    <a:pt x="39959" y="0"/>
                  </a:lnTo>
                  <a:lnTo>
                    <a:pt x="3578310" y="890788"/>
                  </a:lnTo>
                  <a:lnTo>
                    <a:pt x="3577168" y="890788"/>
                  </a:lnTo>
                  <a:lnTo>
                    <a:pt x="3575136" y="890788"/>
                  </a:lnTo>
                  <a:lnTo>
                    <a:pt x="3573993" y="891423"/>
                  </a:lnTo>
                  <a:lnTo>
                    <a:pt x="3566629" y="897391"/>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8263" y="87783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6105" y="87745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EACB584D-4529-45F6-BE06-8F4B5908E333}"/>
                </a:ext>
              </a:extLst>
            </p:cNvPr>
            <p:cNvSpPr/>
            <p:nvPr/>
          </p:nvSpPr>
          <p:spPr>
            <a:xfrm>
              <a:off x="4261056" y="8806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9406" y="87898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F992755-64B5-4176-BC40-24C03AC066DC}"/>
                </a:ext>
              </a:extLst>
            </p:cNvPr>
            <p:cNvSpPr/>
            <p:nvPr/>
          </p:nvSpPr>
          <p:spPr>
            <a:xfrm>
              <a:off x="4250645" y="881647"/>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5993AA16-81FD-4D1B-95D8-C46937945B61}"/>
                </a:ext>
              </a:extLst>
            </p:cNvPr>
            <p:cNvSpPr/>
            <p:nvPr/>
          </p:nvSpPr>
          <p:spPr>
            <a:xfrm>
              <a:off x="4075526" y="877457"/>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9256" y="1332127"/>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F125A9B1-DF13-4FB5-A4AC-499B6143DAFF}"/>
                </a:ext>
              </a:extLst>
            </p:cNvPr>
            <p:cNvSpPr/>
            <p:nvPr/>
          </p:nvSpPr>
          <p:spPr>
            <a:xfrm>
              <a:off x="4374058" y="1257597"/>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BA7E8F16-EE6A-4945-986B-1EEFE520CC5E}"/>
                </a:ext>
              </a:extLst>
            </p:cNvPr>
            <p:cNvSpPr/>
            <p:nvPr/>
          </p:nvSpPr>
          <p:spPr>
            <a:xfrm>
              <a:off x="5460145" y="1458078"/>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9562970-C81E-4B6C-B8D0-84B278460B13}"/>
                </a:ext>
              </a:extLst>
            </p:cNvPr>
            <p:cNvSpPr/>
            <p:nvPr/>
          </p:nvSpPr>
          <p:spPr>
            <a:xfrm>
              <a:off x="4371011" y="1155769"/>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C29525FA-4DE7-422B-8FF4-DE510CBEB96F}"/>
                </a:ext>
              </a:extLst>
            </p:cNvPr>
            <p:cNvSpPr/>
            <p:nvPr/>
          </p:nvSpPr>
          <p:spPr>
            <a:xfrm>
              <a:off x="4371687" y="1158436"/>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958CF054-7460-42EF-9790-F4AD08877FB2}"/>
                </a:ext>
              </a:extLst>
            </p:cNvPr>
            <p:cNvSpPr/>
            <p:nvPr/>
          </p:nvSpPr>
          <p:spPr>
            <a:xfrm>
              <a:off x="4505216" y="99947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0E108BD-4905-49ED-AD89-9C726E9807F0}"/>
                </a:ext>
              </a:extLst>
            </p:cNvPr>
            <p:cNvSpPr/>
            <p:nvPr/>
          </p:nvSpPr>
          <p:spPr>
            <a:xfrm>
              <a:off x="4370374" y="1155515"/>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E54D8E-9694-46FC-941F-CFF130900AC6}"/>
                </a:ext>
              </a:extLst>
            </p:cNvPr>
            <p:cNvSpPr/>
            <p:nvPr/>
          </p:nvSpPr>
          <p:spPr>
            <a:xfrm>
              <a:off x="4371392" y="1000235"/>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CAB4EF7-5C3F-4753-AFD7-0E9E45555E3B}"/>
                </a:ext>
              </a:extLst>
            </p:cNvPr>
            <p:cNvSpPr/>
            <p:nvPr/>
          </p:nvSpPr>
          <p:spPr>
            <a:xfrm>
              <a:off x="4371646" y="1162625"/>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B70243E6-91D4-4154-8A9D-739A7639A377}"/>
                </a:ext>
              </a:extLst>
            </p:cNvPr>
            <p:cNvSpPr/>
            <p:nvPr/>
          </p:nvSpPr>
          <p:spPr>
            <a:xfrm>
              <a:off x="5554228" y="12277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CA5DF0C5-387A-4C77-975F-D3952424B1E5}"/>
                </a:ext>
              </a:extLst>
            </p:cNvPr>
            <p:cNvSpPr/>
            <p:nvPr/>
          </p:nvSpPr>
          <p:spPr>
            <a:xfrm>
              <a:off x="5554228" y="12296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985544F6-B794-4A24-8D73-2A8FF3302B69}"/>
                </a:ext>
              </a:extLst>
            </p:cNvPr>
            <p:cNvSpPr/>
            <p:nvPr/>
          </p:nvSpPr>
          <p:spPr>
            <a:xfrm>
              <a:off x="5552704" y="12261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0A947B56-3D39-4366-A6BA-46C8E190A169}"/>
                </a:ext>
              </a:extLst>
            </p:cNvPr>
            <p:cNvSpPr/>
            <p:nvPr/>
          </p:nvSpPr>
          <p:spPr>
            <a:xfrm>
              <a:off x="4504217" y="997483"/>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A3F20888-7E8F-405F-8F84-6D4356ECB7EA}"/>
                </a:ext>
              </a:extLst>
            </p:cNvPr>
            <p:cNvSpPr/>
            <p:nvPr/>
          </p:nvSpPr>
          <p:spPr>
            <a:xfrm>
              <a:off x="5550927" y="1226033"/>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74F7AF4D-E4E1-4FB0-BED3-DBE9567D3A34}"/>
                </a:ext>
              </a:extLst>
            </p:cNvPr>
            <p:cNvSpPr/>
            <p:nvPr/>
          </p:nvSpPr>
          <p:spPr>
            <a:xfrm>
              <a:off x="5543436" y="1229537"/>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DF1F3792-F8F9-4129-9A50-E0FFAB01B5B0}"/>
                </a:ext>
              </a:extLst>
            </p:cNvPr>
            <p:cNvSpPr/>
            <p:nvPr/>
          </p:nvSpPr>
          <p:spPr>
            <a:xfrm>
              <a:off x="5552704" y="1226363"/>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9276" y="12250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EA6CE54-927E-4B72-943A-8D6DFBD3D0DF}"/>
                </a:ext>
              </a:extLst>
            </p:cNvPr>
            <p:cNvSpPr/>
            <p:nvPr/>
          </p:nvSpPr>
          <p:spPr>
            <a:xfrm>
              <a:off x="5554228" y="1227760"/>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8590B5E-A2AA-4DE5-A1C1-28894A64A298}"/>
                </a:ext>
              </a:extLst>
            </p:cNvPr>
            <p:cNvSpPr/>
            <p:nvPr/>
          </p:nvSpPr>
          <p:spPr>
            <a:xfrm>
              <a:off x="5452653" y="1225220"/>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9479" y="1353076"/>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6F08CD80-6939-4C1F-ABC5-7228BE3BA676}"/>
                </a:ext>
              </a:extLst>
            </p:cNvPr>
            <p:cNvSpPr/>
            <p:nvPr/>
          </p:nvSpPr>
          <p:spPr>
            <a:xfrm>
              <a:off x="4370319" y="1153023"/>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9109" y="2038698"/>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7636" y="2018257"/>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B4BA4B6D-A5E7-463E-9E58-D5E59CBE33BD}"/>
                </a:ext>
              </a:extLst>
            </p:cNvPr>
            <p:cNvSpPr/>
            <p:nvPr/>
          </p:nvSpPr>
          <p:spPr>
            <a:xfrm>
              <a:off x="8660507" y="2121480"/>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FC885A14-C193-45D1-B4C5-6A8057EB8555}"/>
                </a:ext>
              </a:extLst>
            </p:cNvPr>
            <p:cNvSpPr/>
            <p:nvPr/>
          </p:nvSpPr>
          <p:spPr>
            <a:xfrm>
              <a:off x="8255605" y="19152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227EA2EF-CA49-4E99-BC12-D8AFD5A1D419}"/>
                </a:ext>
              </a:extLst>
            </p:cNvPr>
            <p:cNvSpPr/>
            <p:nvPr/>
          </p:nvSpPr>
          <p:spPr>
            <a:xfrm>
              <a:off x="8254405" y="1916810"/>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01354500-E234-42B8-9379-E7DFBD4258EE}"/>
                </a:ext>
              </a:extLst>
            </p:cNvPr>
            <p:cNvSpPr/>
            <p:nvPr/>
          </p:nvSpPr>
          <p:spPr>
            <a:xfrm>
              <a:off x="8255303" y="1920111"/>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9714" y="2018510"/>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733335C4-A4F0-4973-A1BA-40112BB74C66}"/>
                </a:ext>
              </a:extLst>
            </p:cNvPr>
            <p:cNvSpPr/>
            <p:nvPr/>
          </p:nvSpPr>
          <p:spPr>
            <a:xfrm>
              <a:off x="8254334" y="1916175"/>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F19B09F9-53A3-492E-9E23-3041DA0CE44D}"/>
                </a:ext>
              </a:extLst>
            </p:cNvPr>
            <p:cNvSpPr/>
            <p:nvPr/>
          </p:nvSpPr>
          <p:spPr>
            <a:xfrm>
              <a:off x="8255350" y="1915413"/>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1BA72C4D-EAAD-4AA5-B96F-669C7F34FC34}"/>
                </a:ext>
              </a:extLst>
            </p:cNvPr>
            <p:cNvSpPr/>
            <p:nvPr/>
          </p:nvSpPr>
          <p:spPr>
            <a:xfrm>
              <a:off x="8655300" y="2020288"/>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8017" y="1916810"/>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312358A-E142-4CB1-A611-B77D81D60DA4}"/>
                </a:ext>
              </a:extLst>
            </p:cNvPr>
            <p:cNvSpPr/>
            <p:nvPr/>
          </p:nvSpPr>
          <p:spPr>
            <a:xfrm>
              <a:off x="8650708" y="1939156"/>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7256" y="193433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0FE5E95-6AC3-49E3-95A6-BA42914E57F5}"/>
                </a:ext>
              </a:extLst>
            </p:cNvPr>
            <p:cNvSpPr/>
            <p:nvPr/>
          </p:nvSpPr>
          <p:spPr>
            <a:xfrm>
              <a:off x="8755097" y="1933061"/>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8145" y="1935347"/>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C97C4BD3-E168-4147-A362-73E0422A9943}"/>
                </a:ext>
              </a:extLst>
            </p:cNvPr>
            <p:cNvSpPr/>
            <p:nvPr/>
          </p:nvSpPr>
          <p:spPr>
            <a:xfrm>
              <a:off x="8581024" y="1889258"/>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94D17D4-1E29-4AA0-815C-AB69D707D3CA}"/>
                </a:ext>
              </a:extLst>
            </p:cNvPr>
            <p:cNvSpPr/>
            <p:nvPr/>
          </p:nvSpPr>
          <p:spPr>
            <a:xfrm>
              <a:off x="8582675" y="1816633"/>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6507F78-5F78-4A16-91A5-9B3982DF5E14}"/>
                </a:ext>
              </a:extLst>
            </p:cNvPr>
            <p:cNvSpPr/>
            <p:nvPr/>
          </p:nvSpPr>
          <p:spPr>
            <a:xfrm>
              <a:off x="8670283" y="1817395"/>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9D84C3A3-6F86-465A-A31E-51528EB7CD5E}"/>
                </a:ext>
              </a:extLst>
            </p:cNvPr>
            <p:cNvSpPr/>
            <p:nvPr/>
          </p:nvSpPr>
          <p:spPr>
            <a:xfrm>
              <a:off x="8474498" y="1739183"/>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EA9919D-47AF-4795-8E10-3C1DA5DCCC32}"/>
                </a:ext>
              </a:extLst>
            </p:cNvPr>
            <p:cNvSpPr/>
            <p:nvPr/>
          </p:nvSpPr>
          <p:spPr>
            <a:xfrm>
              <a:off x="8671496" y="1803174"/>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AC090B7C-2FD2-4A43-A7A5-F2CB1049570D}"/>
                </a:ext>
              </a:extLst>
            </p:cNvPr>
            <p:cNvSpPr/>
            <p:nvPr/>
          </p:nvSpPr>
          <p:spPr>
            <a:xfrm>
              <a:off x="8253395" y="1738040"/>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9213" y="33761"/>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7435" y="32619"/>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9496" y="915675"/>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C787DD7-AB0D-4206-85FF-1EE86EBF8A11}"/>
                </a:ext>
              </a:extLst>
            </p:cNvPr>
            <p:cNvSpPr/>
            <p:nvPr/>
          </p:nvSpPr>
          <p:spPr>
            <a:xfrm>
              <a:off x="4273372" y="640029"/>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9333" y="505190"/>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794E8630-6A9A-44CE-BD05-7209E42308CF}"/>
                </a:ext>
              </a:extLst>
            </p:cNvPr>
            <p:cNvSpPr/>
            <p:nvPr/>
          </p:nvSpPr>
          <p:spPr>
            <a:xfrm>
              <a:off x="5864538" y="506714"/>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9524" y="17651"/>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94DC7205-73D8-41F2-8707-75C22064304F}"/>
                </a:ext>
              </a:extLst>
            </p:cNvPr>
            <p:cNvSpPr/>
            <p:nvPr/>
          </p:nvSpPr>
          <p:spPr>
            <a:xfrm>
              <a:off x="6122792" y="293917"/>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17D58846-AB51-4324-AA25-7188492B38B9}"/>
                </a:ext>
              </a:extLst>
            </p:cNvPr>
            <p:cNvSpPr/>
            <p:nvPr/>
          </p:nvSpPr>
          <p:spPr>
            <a:xfrm>
              <a:off x="6123300" y="295694"/>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880E0F3D-9E93-42D7-BCB4-37514957C5FF}"/>
                </a:ext>
              </a:extLst>
            </p:cNvPr>
            <p:cNvSpPr/>
            <p:nvPr/>
          </p:nvSpPr>
          <p:spPr>
            <a:xfrm>
              <a:off x="6120760" y="293155"/>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9237" y="292012"/>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965E7175-3120-42A1-BD91-91165FD9440A}"/>
                </a:ext>
              </a:extLst>
            </p:cNvPr>
            <p:cNvSpPr/>
            <p:nvPr/>
          </p:nvSpPr>
          <p:spPr>
            <a:xfrm>
              <a:off x="6121141" y="293409"/>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7205" y="29188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0E53A99C-D931-4B97-B8B8-F37DEFFCA969}"/>
                </a:ext>
              </a:extLst>
            </p:cNvPr>
            <p:cNvSpPr/>
            <p:nvPr/>
          </p:nvSpPr>
          <p:spPr>
            <a:xfrm>
              <a:off x="6122919" y="29493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6CFCB3CB-8196-4B1E-A729-739027447423}"/>
                </a:ext>
              </a:extLst>
            </p:cNvPr>
            <p:cNvSpPr/>
            <p:nvPr/>
          </p:nvSpPr>
          <p:spPr>
            <a:xfrm>
              <a:off x="6112507" y="296710"/>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B4AED7C0-0D1B-4A17-A324-38B5FDFBC3BD}"/>
                </a:ext>
              </a:extLst>
            </p:cNvPr>
            <p:cNvSpPr/>
            <p:nvPr/>
          </p:nvSpPr>
          <p:spPr>
            <a:xfrm>
              <a:off x="5861334" y="293663"/>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F23CEAAA-7FBB-48C5-8E19-A5BA0A01E37F}"/>
                </a:ext>
              </a:extLst>
            </p:cNvPr>
            <p:cNvSpPr/>
            <p:nvPr/>
          </p:nvSpPr>
          <p:spPr>
            <a:xfrm>
              <a:off x="3883199" y="337340"/>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04B7A516-29C3-4C37-AFF2-C297459F8832}"/>
                </a:ext>
              </a:extLst>
            </p:cNvPr>
            <p:cNvSpPr/>
            <p:nvPr/>
          </p:nvSpPr>
          <p:spPr>
            <a:xfrm>
              <a:off x="3884468" y="546581"/>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dirty="0"/>
            </a:p>
          </p:txBody>
        </p:sp>
        <p:sp>
          <p:nvSpPr>
            <p:cNvPr id="807" name="Freeform 806">
              <a:extLst>
                <a:ext uri="{FF2B5EF4-FFF2-40B4-BE49-F238E27FC236}">
                  <a16:creationId xmlns:a16="http://schemas.microsoft.com/office/drawing/2014/main" id="{2B053F69-4645-CC09-81FA-FEE8DA57DD97}"/>
                </a:ext>
              </a:extLst>
            </p:cNvPr>
            <p:cNvSpPr/>
            <p:nvPr/>
          </p:nvSpPr>
          <p:spPr>
            <a:xfrm>
              <a:off x="2014803" y="-12696"/>
              <a:ext cx="1865222" cy="563292"/>
            </a:xfrm>
            <a:custGeom>
              <a:avLst/>
              <a:gdLst>
                <a:gd name="connsiteX0" fmla="*/ 0 w 1865222"/>
                <a:gd name="connsiteY0" fmla="*/ 0 h 563292"/>
                <a:gd name="connsiteX1" fmla="*/ 34554 w 1865222"/>
                <a:gd name="connsiteY1" fmla="*/ 0 h 563292"/>
                <a:gd name="connsiteX2" fmla="*/ 1859128 w 1865222"/>
                <a:gd name="connsiteY2" fmla="*/ 551786 h 563292"/>
                <a:gd name="connsiteX3" fmla="*/ 1859128 w 1865222"/>
                <a:gd name="connsiteY3" fmla="*/ 558515 h 563292"/>
                <a:gd name="connsiteX4" fmla="*/ 1859191 w 1865222"/>
                <a:gd name="connsiteY4" fmla="*/ 558998 h 563292"/>
                <a:gd name="connsiteX5" fmla="*/ 1865222 w 1865222"/>
                <a:gd name="connsiteY5" fmla="*/ 563213 h 563292"/>
                <a:gd name="connsiteX6" fmla="*/ 1863444 w 1865222"/>
                <a:gd name="connsiteY6" fmla="*/ 563213 h 56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222" h="563292">
                  <a:moveTo>
                    <a:pt x="0" y="0"/>
                  </a:moveTo>
                  <a:lnTo>
                    <a:pt x="34554" y="0"/>
                  </a:lnTo>
                  <a:lnTo>
                    <a:pt x="1859128" y="551786"/>
                  </a:lnTo>
                  <a:lnTo>
                    <a:pt x="1859128" y="558515"/>
                  </a:lnTo>
                  <a:cubicBezTo>
                    <a:pt x="1859140" y="558680"/>
                    <a:pt x="1859166" y="558833"/>
                    <a:pt x="1859191" y="558998"/>
                  </a:cubicBezTo>
                  <a:cubicBezTo>
                    <a:pt x="1859686" y="561829"/>
                    <a:pt x="1862390" y="563708"/>
                    <a:pt x="1865222" y="563213"/>
                  </a:cubicBezTo>
                  <a:lnTo>
                    <a:pt x="1863444" y="563213"/>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805" name="Freeform 804">
              <a:extLst>
                <a:ext uri="{FF2B5EF4-FFF2-40B4-BE49-F238E27FC236}">
                  <a16:creationId xmlns:a16="http://schemas.microsoft.com/office/drawing/2014/main" id="{6A455F2E-C95D-C0C6-4699-32D861181A07}"/>
                </a:ext>
              </a:extLst>
            </p:cNvPr>
            <p:cNvSpPr/>
            <p:nvPr/>
          </p:nvSpPr>
          <p:spPr>
            <a:xfrm>
              <a:off x="3874057" y="-12696"/>
              <a:ext cx="10538" cy="563600"/>
            </a:xfrm>
            <a:custGeom>
              <a:avLst/>
              <a:gdLst>
                <a:gd name="connsiteX0" fmla="*/ 0 w 10538"/>
                <a:gd name="connsiteY0" fmla="*/ 0 h 563600"/>
                <a:gd name="connsiteX1" fmla="*/ 10538 w 10538"/>
                <a:gd name="connsiteY1" fmla="*/ 0 h 563600"/>
                <a:gd name="connsiteX2" fmla="*/ 10538 w 10538"/>
                <a:gd name="connsiteY2" fmla="*/ 558515 h 563600"/>
                <a:gd name="connsiteX3" fmla="*/ 10538 w 10538"/>
                <a:gd name="connsiteY3" fmla="*/ 559277 h 563600"/>
                <a:gd name="connsiteX4" fmla="*/ 9776 w 10538"/>
                <a:gd name="connsiteY4" fmla="*/ 560547 h 563600"/>
                <a:gd name="connsiteX5" fmla="*/ 8253 w 10538"/>
                <a:gd name="connsiteY5" fmla="*/ 562705 h 563600"/>
                <a:gd name="connsiteX6" fmla="*/ 5460 w 10538"/>
                <a:gd name="connsiteY6" fmla="*/ 563594 h 563600"/>
                <a:gd name="connsiteX7" fmla="*/ 5447 w 10538"/>
                <a:gd name="connsiteY7" fmla="*/ 563594 h 563600"/>
                <a:gd name="connsiteX8" fmla="*/ 0 w 10538"/>
                <a:gd name="connsiteY8" fmla="*/ 558642 h 56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63600">
                  <a:moveTo>
                    <a:pt x="0" y="0"/>
                  </a:moveTo>
                  <a:lnTo>
                    <a:pt x="10538" y="0"/>
                  </a:lnTo>
                  <a:lnTo>
                    <a:pt x="10538" y="558515"/>
                  </a:lnTo>
                  <a:cubicBezTo>
                    <a:pt x="10538" y="559277"/>
                    <a:pt x="10538" y="559277"/>
                    <a:pt x="10538" y="559277"/>
                  </a:cubicBezTo>
                  <a:cubicBezTo>
                    <a:pt x="10475" y="559785"/>
                    <a:pt x="10208" y="560255"/>
                    <a:pt x="9776" y="560547"/>
                  </a:cubicBezTo>
                  <a:cubicBezTo>
                    <a:pt x="9459" y="561385"/>
                    <a:pt x="8938" y="562134"/>
                    <a:pt x="8253" y="562705"/>
                  </a:cubicBezTo>
                  <a:cubicBezTo>
                    <a:pt x="7415" y="563239"/>
                    <a:pt x="6450" y="563556"/>
                    <a:pt x="5460" y="563594"/>
                  </a:cubicBezTo>
                  <a:cubicBezTo>
                    <a:pt x="5460" y="563594"/>
                    <a:pt x="5447" y="563594"/>
                    <a:pt x="5447" y="563594"/>
                  </a:cubicBezTo>
                  <a:cubicBezTo>
                    <a:pt x="2577" y="563734"/>
                    <a:pt x="139" y="561512"/>
                    <a:pt x="0" y="558642"/>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9412" y="1077164"/>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55CD4A31-97D6-4203-833B-B83BD8969BEF}"/>
                </a:ext>
              </a:extLst>
            </p:cNvPr>
            <p:cNvSpPr/>
            <p:nvPr/>
          </p:nvSpPr>
          <p:spPr>
            <a:xfrm>
              <a:off x="7050022" y="925959"/>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0A07E9A-D7BF-4BE3-91AB-8756980A0F3D}"/>
                </a:ext>
              </a:extLst>
            </p:cNvPr>
            <p:cNvSpPr/>
            <p:nvPr/>
          </p:nvSpPr>
          <p:spPr>
            <a:xfrm>
              <a:off x="7050120" y="928371"/>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D6B2FCFB-99B8-48D1-984E-D887679D6885}"/>
                </a:ext>
              </a:extLst>
            </p:cNvPr>
            <p:cNvSpPr/>
            <p:nvPr/>
          </p:nvSpPr>
          <p:spPr>
            <a:xfrm>
              <a:off x="7570992" y="1066258"/>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9406" y="927102"/>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3329C669-5158-4B59-8F3D-C70309B79591}"/>
                </a:ext>
              </a:extLst>
            </p:cNvPr>
            <p:cNvSpPr/>
            <p:nvPr/>
          </p:nvSpPr>
          <p:spPr>
            <a:xfrm>
              <a:off x="7050549" y="925324"/>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6070" y="1068289"/>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8AB68D1F-6E7A-4BE6-A5A2-C93C08A132E2}"/>
                </a:ext>
              </a:extLst>
            </p:cNvPr>
            <p:cNvSpPr/>
            <p:nvPr/>
          </p:nvSpPr>
          <p:spPr>
            <a:xfrm>
              <a:off x="7051565" y="926213"/>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9251" y="705163"/>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3B68B931-EE14-47B2-A600-D760E722CC5C}"/>
                </a:ext>
              </a:extLst>
            </p:cNvPr>
            <p:cNvSpPr/>
            <p:nvPr/>
          </p:nvSpPr>
          <p:spPr>
            <a:xfrm>
              <a:off x="7571401" y="869319"/>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9415" y="1993117"/>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325EAD3D-658D-49FD-87E2-79BB7520E290}"/>
                </a:ext>
              </a:extLst>
            </p:cNvPr>
            <p:cNvSpPr/>
            <p:nvPr/>
          </p:nvSpPr>
          <p:spPr>
            <a:xfrm>
              <a:off x="5832288" y="1284895"/>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E2E845E-6E70-49AB-94B8-94F3C01425F0}"/>
                </a:ext>
              </a:extLst>
            </p:cNvPr>
            <p:cNvSpPr/>
            <p:nvPr/>
          </p:nvSpPr>
          <p:spPr>
            <a:xfrm>
              <a:off x="9832201" y="2121608"/>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E09F9A6-13EB-49E1-9849-771472751E85}"/>
                </a:ext>
              </a:extLst>
            </p:cNvPr>
            <p:cNvSpPr/>
            <p:nvPr/>
          </p:nvSpPr>
          <p:spPr>
            <a:xfrm>
              <a:off x="8661202" y="1762418"/>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CF0B6847-19D7-48C0-86BA-A1CDA198E9B9}"/>
                </a:ext>
              </a:extLst>
            </p:cNvPr>
            <p:cNvSpPr/>
            <p:nvPr/>
          </p:nvSpPr>
          <p:spPr>
            <a:xfrm>
              <a:off x="8672442" y="1763815"/>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7A0D1969-2309-4527-B565-0D382ACAE20A}"/>
                </a:ext>
              </a:extLst>
            </p:cNvPr>
            <p:cNvSpPr/>
            <p:nvPr/>
          </p:nvSpPr>
          <p:spPr>
            <a:xfrm>
              <a:off x="9834455" y="1653607"/>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0A5D9D3E-7913-4F41-9245-F3F8CFB57DFC}"/>
                </a:ext>
              </a:extLst>
            </p:cNvPr>
            <p:cNvSpPr/>
            <p:nvPr/>
          </p:nvSpPr>
          <p:spPr>
            <a:xfrm>
              <a:off x="9833820" y="2121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8733" y="108060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9272" y="1078192"/>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851A2706-F22E-4245-BA88-DC99D77E414B}"/>
                </a:ext>
              </a:extLst>
            </p:cNvPr>
            <p:cNvSpPr/>
            <p:nvPr/>
          </p:nvSpPr>
          <p:spPr>
            <a:xfrm>
              <a:off x="8925489" y="15586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24783" y="11856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54950" y="1184845"/>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6220" y="1246276"/>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14269" y="1198811"/>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5809" y="1144215"/>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14396" y="1095460"/>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51141" y="114599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24682" y="837096"/>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6460" y="83797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7221" y="839748"/>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7441" y="772710"/>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23031" y="83632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21762" y="83581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6429" y="840637"/>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25698" y="8373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6460" y="838352"/>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5914" y="835812"/>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6570" y="1592028"/>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50176" y="1181925"/>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33409" y="1048107"/>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13889" y="97065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11984" y="969890"/>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14396" y="972429"/>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9434" y="843049"/>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51043" y="969382"/>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14269" y="971413"/>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11222" y="969382"/>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13381" y="970651"/>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75476" y="495174"/>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6276" y="81349"/>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8816" y="1372121"/>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15642" y="1166689"/>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8816" y="1166054"/>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0372DF7C-7C4E-4099-A7D6-7571AF2C13A0}"/>
                </a:ext>
              </a:extLst>
            </p:cNvPr>
            <p:cNvSpPr/>
            <p:nvPr/>
          </p:nvSpPr>
          <p:spPr>
            <a:xfrm>
              <a:off x="12104139" y="643457"/>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7740" y="2095706"/>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83621" y="1886338"/>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6765" y="1890401"/>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7075" y="1888496"/>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84256" y="1886300"/>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94185" y="213379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7836" y="2137986"/>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6470" y="213506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7359" y="213659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7976" y="1652845"/>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5962" y="2134431"/>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7359" y="21395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7613" y="21377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7105" y="2135955"/>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12136" y="2825894"/>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983B2806-5AF7-4B7C-845D-37C299292607}"/>
                </a:ext>
              </a:extLst>
            </p:cNvPr>
            <p:cNvSpPr/>
            <p:nvPr/>
          </p:nvSpPr>
          <p:spPr>
            <a:xfrm>
              <a:off x="9832931" y="2603574"/>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13914" y="2971398"/>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9884" y="250162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466FB710-8F73-466D-BA61-870BC92A5C9A}"/>
                </a:ext>
              </a:extLst>
            </p:cNvPr>
            <p:cNvSpPr/>
            <p:nvPr/>
          </p:nvSpPr>
          <p:spPr>
            <a:xfrm>
              <a:off x="9831153" y="250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3369068-6428-4A3A-AB08-1AD9F35580C5}"/>
                </a:ext>
              </a:extLst>
            </p:cNvPr>
            <p:cNvSpPr/>
            <p:nvPr/>
          </p:nvSpPr>
          <p:spPr>
            <a:xfrm>
              <a:off x="9831106" y="2505302"/>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5CCF168C-7F0C-41E2-BB50-3CAEBCCEF006}"/>
                </a:ext>
              </a:extLst>
            </p:cNvPr>
            <p:cNvSpPr/>
            <p:nvPr/>
          </p:nvSpPr>
          <p:spPr>
            <a:xfrm>
              <a:off x="11103502" y="2869063"/>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18796FA-2604-4AC4-9618-3B2EC95BE084}"/>
                </a:ext>
              </a:extLst>
            </p:cNvPr>
            <p:cNvSpPr/>
            <p:nvPr/>
          </p:nvSpPr>
          <p:spPr>
            <a:xfrm>
              <a:off x="9830861" y="2500223"/>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9719" y="2501239"/>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8835" y="2870840"/>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53C6B81E-7F4D-430A-BA35-384A9F3DA008}"/>
                </a:ext>
              </a:extLst>
            </p:cNvPr>
            <p:cNvSpPr/>
            <p:nvPr/>
          </p:nvSpPr>
          <p:spPr>
            <a:xfrm>
              <a:off x="9833185" y="2501493"/>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25123" y="2340343"/>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9384" y="2724955"/>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341BFD5-0C39-414D-A02F-11275A84E86F}"/>
                </a:ext>
              </a:extLst>
            </p:cNvPr>
            <p:cNvSpPr/>
            <p:nvPr/>
          </p:nvSpPr>
          <p:spPr>
            <a:xfrm>
              <a:off x="11104869" y="2721066"/>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7470" y="2340221"/>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9052" y="2743111"/>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8476" y="2840876"/>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85067" y="2740191"/>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8C7207F2-0C92-4CEA-B004-5B339852F28E}"/>
                </a:ext>
              </a:extLst>
            </p:cNvPr>
            <p:cNvSpPr/>
            <p:nvPr/>
          </p:nvSpPr>
          <p:spPr>
            <a:xfrm>
              <a:off x="9832709" y="2320830"/>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F212344B-9E7D-45ED-B90E-6848FB7EBA65}"/>
                </a:ext>
              </a:extLst>
            </p:cNvPr>
            <p:cNvSpPr/>
            <p:nvPr/>
          </p:nvSpPr>
          <p:spPr>
            <a:xfrm>
              <a:off x="10002687" y="2372748"/>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10614" y="2134414"/>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8074" y="2632904"/>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C9C1DC1E-5A93-4723-9452-FAE670995B0B}"/>
                </a:ext>
              </a:extLst>
            </p:cNvPr>
            <p:cNvSpPr/>
            <p:nvPr/>
          </p:nvSpPr>
          <p:spPr>
            <a:xfrm>
              <a:off x="9833010" y="2113154"/>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8167" y="355369"/>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6255" y="317787"/>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B1889F87-AE1E-4B38-BD29-9359CF5881A6}"/>
                </a:ext>
              </a:extLst>
            </p:cNvPr>
            <p:cNvSpPr/>
            <p:nvPr/>
          </p:nvSpPr>
          <p:spPr>
            <a:xfrm>
              <a:off x="9211168" y="515220"/>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6337" y="413520"/>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7786" y="527155"/>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9740" y="234750"/>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8598" y="23322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6820" y="232211"/>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9455" y="236782"/>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8439" y="395992"/>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6541" y="1273975"/>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7563" y="1369061"/>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7480" y="1997053"/>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7734" y="1937124"/>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09B4451-0F04-435A-B998-7A1BC9B457A3}"/>
                </a:ext>
              </a:extLst>
            </p:cNvPr>
            <p:cNvSpPr/>
            <p:nvPr/>
          </p:nvSpPr>
          <p:spPr>
            <a:xfrm>
              <a:off x="8755097" y="1932681"/>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7891" y="1935347"/>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6748" y="1933823"/>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B461FD70-C730-4772-9C0D-A3DBEE295955}"/>
                </a:ext>
              </a:extLst>
            </p:cNvPr>
            <p:cNvSpPr/>
            <p:nvPr/>
          </p:nvSpPr>
          <p:spPr>
            <a:xfrm>
              <a:off x="8583389" y="1882920"/>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2A12B2EA-5B29-4E71-BE05-43E95C9F6AE2}"/>
                </a:ext>
              </a:extLst>
            </p:cNvPr>
            <p:cNvSpPr/>
            <p:nvPr/>
          </p:nvSpPr>
          <p:spPr>
            <a:xfrm>
              <a:off x="8664443" y="1908303"/>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949618D4-43B2-4C4E-82D6-09D3C6FF7EB4}"/>
                </a:ext>
              </a:extLst>
            </p:cNvPr>
            <p:cNvSpPr/>
            <p:nvPr/>
          </p:nvSpPr>
          <p:spPr>
            <a:xfrm>
              <a:off x="4270785" y="33761"/>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7359" y="152730"/>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183C82C2-1DF9-445F-8AAC-4001E0F304D4}"/>
                </a:ext>
              </a:extLst>
            </p:cNvPr>
            <p:cNvSpPr/>
            <p:nvPr/>
          </p:nvSpPr>
          <p:spPr>
            <a:xfrm>
              <a:off x="8660341" y="1814474"/>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1DFCC81D-0F06-4C36-B7F7-8B0DF020A3FF}"/>
                </a:ext>
              </a:extLst>
            </p:cNvPr>
            <p:cNvSpPr/>
            <p:nvPr/>
          </p:nvSpPr>
          <p:spPr>
            <a:xfrm>
              <a:off x="9064646" y="1248709"/>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77DB7119-EAA1-4164-A8E2-48DCB639408E}"/>
                </a:ext>
              </a:extLst>
            </p:cNvPr>
            <p:cNvSpPr/>
            <p:nvPr/>
          </p:nvSpPr>
          <p:spPr>
            <a:xfrm>
              <a:off x="7762587" y="1114886"/>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8432" y="1114886"/>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8804" y="1080097"/>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8988" y="1082382"/>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9368" y="1016613"/>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9391" y="927610"/>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DEEC75BB-7248-482B-BBA2-540E689472A9}"/>
                </a:ext>
              </a:extLst>
            </p:cNvPr>
            <p:cNvSpPr/>
            <p:nvPr/>
          </p:nvSpPr>
          <p:spPr>
            <a:xfrm>
              <a:off x="8660976" y="1762926"/>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1492BD59-30C8-422F-A12B-B95C823D1B27}"/>
                </a:ext>
              </a:extLst>
            </p:cNvPr>
            <p:cNvSpPr/>
            <p:nvPr/>
          </p:nvSpPr>
          <p:spPr>
            <a:xfrm>
              <a:off x="8662284" y="1728391"/>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142A60C0-8D69-44A2-9609-0CFFCA9E6D93}"/>
                </a:ext>
              </a:extLst>
            </p:cNvPr>
            <p:cNvSpPr/>
            <p:nvPr/>
          </p:nvSpPr>
          <p:spPr>
            <a:xfrm>
              <a:off x="8703400" y="1554955"/>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DE00E54-98AC-4A3F-B0E3-992AA7214A8D}"/>
                </a:ext>
              </a:extLst>
            </p:cNvPr>
            <p:cNvSpPr/>
            <p:nvPr/>
          </p:nvSpPr>
          <p:spPr>
            <a:xfrm>
              <a:off x="11305022" y="971413"/>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15349" y="1184337"/>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6863" y="896376"/>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6407" y="643076"/>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34210" y="1541601"/>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9245" y="2365541"/>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80321" y="2740059"/>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66D04349-AD2D-4631-B8BF-E311C86FFC7B}"/>
                </a:ext>
              </a:extLst>
            </p:cNvPr>
            <p:cNvSpPr/>
            <p:nvPr/>
          </p:nvSpPr>
          <p:spPr>
            <a:xfrm>
              <a:off x="9464449" y="412631"/>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BDA53237-8FFC-4DAD-BD59-6604DA1E09B8}"/>
                </a:ext>
              </a:extLst>
            </p:cNvPr>
            <p:cNvSpPr/>
            <p:nvPr/>
          </p:nvSpPr>
          <p:spPr>
            <a:xfrm>
              <a:off x="9725425" y="491227"/>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dirty="0"/>
            </a:p>
          </p:txBody>
        </p:sp>
        <p:sp>
          <p:nvSpPr>
            <p:cNvPr id="787" name="Freeform 786">
              <a:extLst>
                <a:ext uri="{FF2B5EF4-FFF2-40B4-BE49-F238E27FC236}">
                  <a16:creationId xmlns:a16="http://schemas.microsoft.com/office/drawing/2014/main" id="{590AA2E1-0474-EB08-6589-3593E4C77CB1}"/>
                </a:ext>
              </a:extLst>
            </p:cNvPr>
            <p:cNvSpPr/>
            <p:nvPr/>
          </p:nvSpPr>
          <p:spPr>
            <a:xfrm>
              <a:off x="8100642" y="-12696"/>
              <a:ext cx="849448" cy="254177"/>
            </a:xfrm>
            <a:custGeom>
              <a:avLst/>
              <a:gdLst>
                <a:gd name="connsiteX0" fmla="*/ 0 w 849448"/>
                <a:gd name="connsiteY0" fmla="*/ 0 h 254177"/>
                <a:gd name="connsiteX1" fmla="*/ 34179 w 849448"/>
                <a:gd name="connsiteY1" fmla="*/ 0 h 254177"/>
                <a:gd name="connsiteX2" fmla="*/ 847575 w 849448"/>
                <a:gd name="connsiteY2" fmla="*/ 245922 h 254177"/>
                <a:gd name="connsiteX3" fmla="*/ 848591 w 849448"/>
                <a:gd name="connsiteY3" fmla="*/ 245922 h 254177"/>
                <a:gd name="connsiteX4" fmla="*/ 849352 w 849448"/>
                <a:gd name="connsiteY4" fmla="*/ 245922 h 254177"/>
                <a:gd name="connsiteX5" fmla="*/ 849352 w 849448"/>
                <a:gd name="connsiteY5" fmla="*/ 246684 h 254177"/>
                <a:gd name="connsiteX6" fmla="*/ 849352 w 849448"/>
                <a:gd name="connsiteY6" fmla="*/ 247446 h 254177"/>
                <a:gd name="connsiteX7" fmla="*/ 849352 w 849448"/>
                <a:gd name="connsiteY7" fmla="*/ 248335 h 254177"/>
                <a:gd name="connsiteX8" fmla="*/ 849352 w 849448"/>
                <a:gd name="connsiteY8" fmla="*/ 249097 h 254177"/>
                <a:gd name="connsiteX9" fmla="*/ 849352 w 849448"/>
                <a:gd name="connsiteY9" fmla="*/ 250747 h 254177"/>
                <a:gd name="connsiteX10" fmla="*/ 844273 w 849448"/>
                <a:gd name="connsiteY10" fmla="*/ 254175 h 254177"/>
                <a:gd name="connsiteX11" fmla="*/ 842623 w 849448"/>
                <a:gd name="connsiteY11" fmla="*/ 254175 h 254177"/>
                <a:gd name="connsiteX12" fmla="*/ 838814 w 849448"/>
                <a:gd name="connsiteY12" fmla="*/ 253033 h 254177"/>
                <a:gd name="connsiteX13" fmla="*/ 835385 w 849448"/>
                <a:gd name="connsiteY13" fmla="*/ 252398 h 25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49448" h="254177">
                  <a:moveTo>
                    <a:pt x="0" y="0"/>
                  </a:moveTo>
                  <a:lnTo>
                    <a:pt x="34179" y="0"/>
                  </a:lnTo>
                  <a:lnTo>
                    <a:pt x="847575" y="245922"/>
                  </a:lnTo>
                  <a:lnTo>
                    <a:pt x="848591" y="245922"/>
                  </a:lnTo>
                  <a:lnTo>
                    <a:pt x="849352" y="245922"/>
                  </a:lnTo>
                  <a:lnTo>
                    <a:pt x="849352" y="246684"/>
                  </a:lnTo>
                  <a:lnTo>
                    <a:pt x="849352" y="247446"/>
                  </a:lnTo>
                  <a:cubicBezTo>
                    <a:pt x="849403" y="247738"/>
                    <a:pt x="849403" y="248043"/>
                    <a:pt x="849352" y="248335"/>
                  </a:cubicBezTo>
                  <a:cubicBezTo>
                    <a:pt x="849352" y="249097"/>
                    <a:pt x="849352" y="249097"/>
                    <a:pt x="849352" y="249097"/>
                  </a:cubicBezTo>
                  <a:cubicBezTo>
                    <a:pt x="849480" y="249643"/>
                    <a:pt x="849480" y="250201"/>
                    <a:pt x="849352" y="250747"/>
                  </a:cubicBezTo>
                  <a:cubicBezTo>
                    <a:pt x="848577" y="252868"/>
                    <a:pt x="846534" y="254251"/>
                    <a:pt x="844273" y="254175"/>
                  </a:cubicBezTo>
                  <a:lnTo>
                    <a:pt x="842623" y="254175"/>
                  </a:lnTo>
                  <a:lnTo>
                    <a:pt x="838814" y="253033"/>
                  </a:lnTo>
                  <a:lnTo>
                    <a:pt x="835385" y="25239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7359" y="49251"/>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C7847FD4-6269-47ED-89AF-C458AC0E5E88}"/>
                </a:ext>
              </a:extLst>
            </p:cNvPr>
            <p:cNvSpPr/>
            <p:nvPr/>
          </p:nvSpPr>
          <p:spPr>
            <a:xfrm>
              <a:off x="8661519" y="1759745"/>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6070" y="1096476"/>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0B0085C4-6E0D-4395-8AEA-621DC4AB11BD}"/>
                </a:ext>
              </a:extLst>
            </p:cNvPr>
            <p:cNvSpPr/>
            <p:nvPr/>
          </p:nvSpPr>
          <p:spPr>
            <a:xfrm>
              <a:off x="11303604" y="1202620"/>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6951" y="1679889"/>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dirty="0"/>
            </a:p>
          </p:txBody>
        </p:sp>
        <p:sp>
          <p:nvSpPr>
            <p:cNvPr id="814" name="Freeform 813">
              <a:extLst>
                <a:ext uri="{FF2B5EF4-FFF2-40B4-BE49-F238E27FC236}">
                  <a16:creationId xmlns:a16="http://schemas.microsoft.com/office/drawing/2014/main" id="{EC028D00-36CF-FFB5-08EF-4C1A78592E51}"/>
                </a:ext>
              </a:extLst>
            </p:cNvPr>
            <p:cNvSpPr/>
            <p:nvPr userDrawn="1"/>
          </p:nvSpPr>
          <p:spPr>
            <a:xfrm>
              <a:off x="4127359" y="-12695"/>
              <a:ext cx="10792" cy="66581"/>
            </a:xfrm>
            <a:custGeom>
              <a:avLst/>
              <a:gdLst>
                <a:gd name="connsiteX0" fmla="*/ 0 w 10792"/>
                <a:gd name="connsiteY0" fmla="*/ 0 h 66581"/>
                <a:gd name="connsiteX1" fmla="*/ 10792 w 10792"/>
                <a:gd name="connsiteY1" fmla="*/ 0 h 66581"/>
                <a:gd name="connsiteX2" fmla="*/ 10792 w 10792"/>
                <a:gd name="connsiteY2" fmla="*/ 61947 h 66581"/>
                <a:gd name="connsiteX3" fmla="*/ 6221 w 10792"/>
                <a:gd name="connsiteY3" fmla="*/ 66518 h 66581"/>
                <a:gd name="connsiteX4" fmla="*/ 0 w 10792"/>
                <a:gd name="connsiteY4" fmla="*/ 61947 h 66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92" h="66581">
                  <a:moveTo>
                    <a:pt x="0" y="0"/>
                  </a:moveTo>
                  <a:lnTo>
                    <a:pt x="10792" y="0"/>
                  </a:lnTo>
                  <a:lnTo>
                    <a:pt x="10792" y="61947"/>
                  </a:lnTo>
                  <a:cubicBezTo>
                    <a:pt x="10424" y="64309"/>
                    <a:pt x="8583" y="66150"/>
                    <a:pt x="6221" y="66518"/>
                  </a:cubicBezTo>
                  <a:cubicBezTo>
                    <a:pt x="3251" y="66975"/>
                    <a:pt x="457" y="64931"/>
                    <a:pt x="0" y="61947"/>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64" name="Freeform: Shape 763">
              <a:extLst>
                <a:ext uri="{FF2B5EF4-FFF2-40B4-BE49-F238E27FC236}">
                  <a16:creationId xmlns:a16="http://schemas.microsoft.com/office/drawing/2014/main" id="{BAB207BB-8243-47FD-BE62-62478D7B6416}"/>
                </a:ext>
              </a:extLst>
            </p:cNvPr>
            <p:cNvSpPr/>
            <p:nvPr/>
          </p:nvSpPr>
          <p:spPr>
            <a:xfrm>
              <a:off x="5901841" y="924816"/>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08D4CF98-F3E0-42EE-8BD2-546342DC4119}"/>
                </a:ext>
              </a:extLst>
            </p:cNvPr>
            <p:cNvSpPr/>
            <p:nvPr/>
          </p:nvSpPr>
          <p:spPr>
            <a:xfrm>
              <a:off x="11303604" y="1019978"/>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8CA05530-47BE-49E0-AB90-D694BEAAB189}"/>
                </a:ext>
              </a:extLst>
            </p:cNvPr>
            <p:cNvSpPr/>
            <p:nvPr/>
          </p:nvSpPr>
          <p:spPr>
            <a:xfrm>
              <a:off x="11303604" y="1094507"/>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31850" y="1561985"/>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50338" y="1649749"/>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5914" y="943178"/>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9263" y="1042989"/>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591659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8297380" cy="1326514"/>
          </a:xfrm>
        </p:spPr>
        <p:txBody>
          <a:bodyPr anchor="b">
            <a:normAutofit/>
          </a:bodyPr>
          <a:lstStyle>
            <a:lvl1pPr>
              <a:defRPr sz="28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865631" y="2072640"/>
            <a:ext cx="8324089" cy="3493008"/>
          </a:xfrm>
        </p:spPr>
        <p:txBody>
          <a:bodyPr>
            <a:normAutofit/>
          </a:bodyPr>
          <a:lstStyle>
            <a:lvl1pPr marL="228600" indent="-228600">
              <a:lnSpc>
                <a:spcPts val="2400"/>
              </a:lnSpc>
              <a:spcBef>
                <a:spcPts val="0"/>
              </a:spcBef>
              <a:spcAft>
                <a:spcPts val="1200"/>
              </a:spcAft>
              <a:buFont typeface="Arial" panose="020B0604020202020204" pitchFamily="34" charset="0"/>
              <a:buChar char="•"/>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pic>
        <p:nvPicPr>
          <p:cNvPr id="9" name="Graphic 8">
            <a:extLst>
              <a:ext uri="{FF2B5EF4-FFF2-40B4-BE49-F238E27FC236}">
                <a16:creationId xmlns:a16="http://schemas.microsoft.com/office/drawing/2014/main" id="{900D319D-67F8-5830-99A3-7EB562C28B3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586" r="26226" b="3861"/>
          <a:stretch/>
        </p:blipFill>
        <p:spPr>
          <a:xfrm>
            <a:off x="9415463" y="264696"/>
            <a:ext cx="2776538" cy="6593304"/>
          </a:xfrm>
          <a:prstGeom prst="rect">
            <a:avLst/>
          </a:prstGeom>
        </p:spPr>
      </p:pic>
    </p:spTree>
    <p:extLst>
      <p:ext uri="{BB962C8B-B14F-4D97-AF65-F5344CB8AC3E}">
        <p14:creationId xmlns:p14="http://schemas.microsoft.com/office/powerpoint/2010/main" val="3161230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02208" y="42062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7625969" y="-9144"/>
            <a:ext cx="4581525" cy="6602413"/>
          </a:xfrm>
        </p:spPr>
        <p:txBody>
          <a:bodyPr>
            <a:normAutofit/>
          </a:bodyPr>
          <a:lstStyle>
            <a:lvl1pPr marL="0" indent="0" algn="ctr">
              <a:buNone/>
              <a:defRPr sz="2000"/>
            </a:lvl1pPr>
          </a:lstStyle>
          <a:p>
            <a:r>
              <a:rPr lang="en-US"/>
              <a:t>Click icon to add picture</a:t>
            </a:r>
            <a:endParaRPr lang="en-US" dirty="0"/>
          </a:p>
        </p:txBody>
      </p:sp>
      <p:sp>
        <p:nvSpPr>
          <p:cNvPr id="11" name="Rectangle 10">
            <a:extLst>
              <a:ext uri="{FF2B5EF4-FFF2-40B4-BE49-F238E27FC236}">
                <a16:creationId xmlns:a16="http://schemas.microsoft.com/office/drawing/2014/main" id="{DEF559BF-05B9-49D7-5976-7CD930A65A18}"/>
              </a:ext>
              <a:ext uri="{C183D7F6-B498-43B3-948B-1728B52AA6E4}">
                <adec:decorative xmlns:adec="http://schemas.microsoft.com/office/drawing/2017/decorative" val="1"/>
              </a:ext>
            </a:extLst>
          </p:cNvPr>
          <p:cNvSpPr/>
          <p:nvPr userDrawn="1"/>
        </p:nvSpPr>
        <p:spPr>
          <a:xfrm>
            <a:off x="0" y="6583680"/>
            <a:ext cx="7620000" cy="27432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4431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6000" y="17678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15240" y="-15240"/>
            <a:ext cx="4581525" cy="6602413"/>
          </a:xfrm>
        </p:spPr>
        <p:txBody>
          <a:bodyPr>
            <a:normAutofit/>
          </a:bodyPr>
          <a:lstStyle>
            <a:lvl1pPr marL="0" indent="0" algn="ctr">
              <a:buNone/>
              <a:defRPr sz="2000"/>
            </a:lvl1pPr>
          </a:lstStyle>
          <a:p>
            <a:r>
              <a:rPr lang="en-US"/>
              <a:t>Click icon to add picture</a:t>
            </a:r>
            <a:endParaRPr lang="en-US" dirty="0"/>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6096000" y="4084320"/>
            <a:ext cx="5864225" cy="2362835"/>
          </a:xfrm>
        </p:spPr>
        <p:txBody>
          <a:bodyPr>
            <a:normAutofit/>
          </a:bodyP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FDE537B4-8186-9628-C273-28B8EA981466}"/>
              </a:ext>
              <a:ext uri="{C183D7F6-B498-43B3-948B-1728B52AA6E4}">
                <adec:decorative xmlns:adec="http://schemas.microsoft.com/office/drawing/2017/decorative" val="1"/>
              </a:ext>
            </a:extLst>
          </p:cNvPr>
          <p:cNvSpPr/>
          <p:nvPr userDrawn="1"/>
        </p:nvSpPr>
        <p:spPr>
          <a:xfrm>
            <a:off x="4572000" y="6583680"/>
            <a:ext cx="7620000" cy="27432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6270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5999" y="441960"/>
            <a:ext cx="5641897" cy="3316893"/>
          </a:xfrm>
        </p:spPr>
        <p:txBody>
          <a:bodyPr anchor="b">
            <a:normAutofit/>
          </a:bodyPr>
          <a:lstStyle>
            <a:lvl1pPr>
              <a:defRPr sz="4000"/>
            </a:lvl1pPr>
          </a:lstStyle>
          <a:p>
            <a:r>
              <a:rPr lang="en-US" dirty="0"/>
              <a:t>CLICK TO add TITLE</a:t>
            </a:r>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hasCustomPrompt="1"/>
          </p:nvPr>
        </p:nvSpPr>
        <p:spPr>
          <a:xfrm>
            <a:off x="6109694" y="4068392"/>
            <a:ext cx="5580586" cy="2197590"/>
          </a:xfrm>
        </p:spPr>
        <p:txBody>
          <a:bodyPr>
            <a:normAutofit/>
          </a:bodyPr>
          <a:lstStyle>
            <a:lvl1pPr marL="0" indent="0">
              <a:lnSpc>
                <a:spcPts val="2400"/>
              </a:lnSpc>
              <a:buNone/>
              <a:defRPr sz="2800"/>
            </a:lvl1pPr>
            <a:lvl2pPr marL="457200" indent="0">
              <a:lnSpc>
                <a:spcPts val="2400"/>
              </a:lnSpc>
              <a:buNone/>
              <a:defRPr sz="2000"/>
            </a:lvl2pPr>
            <a:lvl3pPr marL="914400" indent="0">
              <a:lnSpc>
                <a:spcPts val="2400"/>
              </a:lnSpc>
              <a:buNone/>
              <a:defRPr sz="2000"/>
            </a:lvl3pPr>
            <a:lvl4pPr marL="1371600" indent="0">
              <a:lnSpc>
                <a:spcPts val="2400"/>
              </a:lnSpc>
              <a:buNone/>
              <a:defRPr sz="2000"/>
            </a:lvl4pPr>
            <a:lvl5pPr marL="1828800" indent="0">
              <a:lnSpc>
                <a:spcPts val="2400"/>
              </a:lnSpc>
              <a:buNone/>
              <a:defRPr sz="2000"/>
            </a:lvl5pPr>
          </a:lstStyle>
          <a:p>
            <a:pPr lvl="0"/>
            <a:r>
              <a:rPr lang="en-US" dirty="0"/>
              <a:t>Click to add text</a:t>
            </a:r>
          </a:p>
        </p:txBody>
      </p:sp>
      <p:pic>
        <p:nvPicPr>
          <p:cNvPr id="7" name="Graphic 6">
            <a:extLst>
              <a:ext uri="{FF2B5EF4-FFF2-40B4-BE49-F238E27FC236}">
                <a16:creationId xmlns:a16="http://schemas.microsoft.com/office/drawing/2014/main" id="{CD18796B-7A45-F026-1306-A9ADE06D886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706"/>
          <a:stretch/>
        </p:blipFill>
        <p:spPr>
          <a:xfrm>
            <a:off x="0" y="0"/>
            <a:ext cx="4661067" cy="6858000"/>
          </a:xfrm>
          <a:prstGeom prst="rect">
            <a:avLst/>
          </a:prstGeom>
        </p:spPr>
      </p:pic>
    </p:spTree>
    <p:extLst>
      <p:ext uri="{BB962C8B-B14F-4D97-AF65-F5344CB8AC3E}">
        <p14:creationId xmlns:p14="http://schemas.microsoft.com/office/powerpoint/2010/main" val="331876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228600">
              <a:lnSpc>
                <a:spcPct val="100000"/>
              </a:lnSpc>
              <a:spcBef>
                <a:spcPts val="0"/>
              </a:spcBef>
              <a:spcAft>
                <a:spcPts val="1200"/>
              </a:spcAft>
              <a:defRPr sz="2000"/>
            </a:lvl4pPr>
            <a:lvl5pPr marL="1143000">
              <a:lnSpc>
                <a:spcPct val="100000"/>
              </a:lnSpc>
              <a:spcBef>
                <a:spcPts val="0"/>
              </a:spcBef>
              <a:spcAft>
                <a:spcPts val="1200"/>
              </a:spcAft>
              <a:defRPr sz="2000"/>
            </a:lvl5pPr>
            <a:lvl6pPr marL="1600200">
              <a:defRPr/>
            </a:lvl6pPr>
          </a:lstStyle>
          <a:p>
            <a:pPr lvl="0"/>
            <a:r>
              <a:rPr lang="en-US" dirty="0"/>
              <a:t>Click to add content</a:t>
            </a:r>
          </a:p>
          <a:p>
            <a:pPr lvl="1"/>
            <a:r>
              <a:rPr lang="en-US" dirty="0"/>
              <a:t>Second level</a:t>
            </a:r>
          </a:p>
          <a:p>
            <a:pPr lvl="2"/>
            <a:r>
              <a:rPr lang="en-US" dirty="0"/>
              <a:t>Third level</a:t>
            </a:r>
          </a:p>
          <a:p>
            <a:pPr lvl="4"/>
            <a:r>
              <a:rPr lang="en-US" dirty="0"/>
              <a:t>Fourth level</a:t>
            </a:r>
          </a:p>
          <a:p>
            <a:pPr lvl="5"/>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6410644"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44013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3144837" cy="3687763"/>
          </a:xfrm>
        </p:spPr>
        <p:txBody>
          <a:bodyPr>
            <a:normAutofit/>
          </a:bodyPr>
          <a:lstStyle>
            <a:lvl1pPr marL="320040" indent="-320040">
              <a:lnSpc>
                <a:spcPct val="100000"/>
              </a:lnSpc>
              <a:spcBef>
                <a:spcPts val="0"/>
              </a:spcBef>
              <a:spcAft>
                <a:spcPts val="1200"/>
              </a:spcAft>
              <a:buFont typeface="+mj-lt"/>
              <a:buAutoNum type="arabicPeriod"/>
              <a:defRPr sz="2000"/>
            </a:lvl1pPr>
            <a:lvl2pPr marL="685800" indent="-320040">
              <a:lnSpc>
                <a:spcPct val="100000"/>
              </a:lnSpc>
              <a:spcBef>
                <a:spcPts val="0"/>
              </a:spcBef>
              <a:spcAft>
                <a:spcPts val="1200"/>
              </a:spcAft>
              <a:buFont typeface="+mj-lt"/>
              <a:buAutoNum type="alphaLcPeriod"/>
              <a:defRPr sz="2000"/>
            </a:lvl2pPr>
            <a:lvl3pPr marL="1143000" indent="-320040">
              <a:lnSpc>
                <a:spcPct val="100000"/>
              </a:lnSpc>
              <a:spcBef>
                <a:spcPts val="0"/>
              </a:spcBef>
              <a:spcAft>
                <a:spcPts val="1200"/>
              </a:spcAft>
              <a:buFont typeface="+mj-lt"/>
              <a:buAutoNum type="arabicParenR"/>
              <a:defRPr sz="2000"/>
            </a:lvl3pPr>
            <a:lvl4pPr marL="1600200" indent="-320040">
              <a:lnSpc>
                <a:spcPct val="100000"/>
              </a:lnSpc>
              <a:spcBef>
                <a:spcPts val="0"/>
              </a:spcBef>
              <a:spcAft>
                <a:spcPts val="1200"/>
              </a:spcAft>
              <a:buFont typeface="+mj-lt"/>
              <a:buAutoNum type="alphaLcParenR"/>
              <a:defRPr sz="2000"/>
            </a:lvl4pPr>
            <a:lvl5pPr marL="2057400" indent="-320040">
              <a:lnSpc>
                <a:spcPct val="100000"/>
              </a:lnSpc>
              <a:spcBef>
                <a:spcPts val="0"/>
              </a:spcBef>
              <a:spcAft>
                <a:spcPts val="1200"/>
              </a:spcAft>
              <a:buFont typeface="+mj-lt"/>
              <a:buAutoNum type="romanLcPeriod"/>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4556760" y="2073275"/>
            <a:ext cx="6192838"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094885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Content and Image">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C5815B7-4DEA-0E4D-6E8B-EDAD6559AF21}"/>
              </a:ext>
              <a:ext uri="{C183D7F6-B498-43B3-948B-1728B52AA6E4}">
                <adec:decorative xmlns:adec="http://schemas.microsoft.com/office/drawing/2017/decorative" val="1"/>
              </a:ext>
            </a:extLst>
          </p:cNvPr>
          <p:cNvSpPr/>
          <p:nvPr userDrawn="1"/>
        </p:nvSpPr>
        <p:spPr>
          <a:xfrm>
            <a:off x="0" y="6593303"/>
            <a:ext cx="2182090" cy="27432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D1046054-0FA9-558E-22C0-007C8D3DAFD0}"/>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367" t="32063" r="19367" b="20417"/>
          <a:stretch/>
        </p:blipFill>
        <p:spPr>
          <a:xfrm>
            <a:off x="4977245" y="0"/>
            <a:ext cx="7214755" cy="143907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87880"/>
            <a:ext cx="10210800" cy="1954692"/>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2179320" y="4094802"/>
            <a:ext cx="10027919" cy="2468880"/>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283264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26920"/>
            <a:ext cx="3017520" cy="3901758"/>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1" name="Content Placeholder 10">
            <a:extLst>
              <a:ext uri="{FF2B5EF4-FFF2-40B4-BE49-F238E27FC236}">
                <a16:creationId xmlns:a16="http://schemas.microsoft.com/office/drawing/2014/main" id="{0821CE3F-B178-0F88-575A-C8CB5D40EB0F}"/>
              </a:ext>
            </a:extLst>
          </p:cNvPr>
          <p:cNvSpPr>
            <a:spLocks noGrp="1"/>
          </p:cNvSpPr>
          <p:nvPr>
            <p:ph sz="quarter" idx="13" hasCustomPrompt="1"/>
          </p:nvPr>
        </p:nvSpPr>
        <p:spPr>
          <a:xfrm>
            <a:off x="4525963" y="2026603"/>
            <a:ext cx="6766877" cy="3902075"/>
          </a:xfrm>
        </p:spPr>
        <p:txBody>
          <a:bodyPr/>
          <a:lstStyle>
            <a:lvl1pPr>
              <a:spcBef>
                <a:spcPts val="0"/>
              </a:spcBef>
              <a:spcAft>
                <a:spcPts val="1200"/>
              </a:spcAft>
              <a:defRPr/>
            </a:lvl1pPr>
            <a:lvl2pPr>
              <a:spcBef>
                <a:spcPts val="0"/>
              </a:spcBef>
              <a:spcAft>
                <a:spcPts val="600"/>
              </a:spcAft>
              <a:defRPr/>
            </a:lvl2pPr>
            <a:lvl3pPr>
              <a:spcBef>
                <a:spcPts val="0"/>
              </a:spcBef>
              <a:spcAft>
                <a:spcPts val="600"/>
              </a:spcAft>
              <a:defRPr/>
            </a:lvl3pPr>
            <a:lvl4pPr>
              <a:spcBef>
                <a:spcPts val="0"/>
              </a:spcBef>
              <a:spcAft>
                <a:spcPts val="600"/>
              </a:spcAft>
              <a:defRPr sz="2000"/>
            </a:lvl4pPr>
            <a:lvl5pPr>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423071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0" anchor="ctr"/>
          <a:lstStyle>
            <a:lvl1pPr algn="l">
              <a:defRPr sz="1000" b="1">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95" r:id="rId3"/>
    <p:sldLayoutId id="2147483696"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651" r:id="rId13"/>
  </p:sldLayoutIdLst>
  <p:hf hdr="0" ftr="0" dt="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pos="1920">
          <p15:clr>
            <a:srgbClr val="F26B43"/>
          </p15:clr>
        </p15:guide>
        <p15:guide id="3" pos="5760">
          <p15:clr>
            <a:srgbClr val="F26B43"/>
          </p15:clr>
        </p15:guide>
        <p15:guide id="4" pos="7104">
          <p15:clr>
            <a:srgbClr val="C35EA4"/>
          </p15:clr>
        </p15:guide>
        <p15:guide id="5" pos="576">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20000"/>
                <a:lumOff val="80000"/>
              </a:schemeClr>
            </a:gs>
            <a:gs pos="100000">
              <a:schemeClr val="accent6">
                <a:lumMod val="20000"/>
                <a:lumOff val="80000"/>
              </a:schemeClr>
            </a:gs>
            <a:gs pos="40000">
              <a:srgbClr val="D5EBEB"/>
            </a:gs>
            <a:gs pos="49000">
              <a:srgbClr val="CBE6E6"/>
            </a:gs>
          </a:gsLst>
          <a:lin ang="5400000" scaled="1"/>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E0BCE3-7A85-71CE-E027-A8E454AF1454}"/>
              </a:ext>
            </a:extLst>
          </p:cNvPr>
          <p:cNvSpPr>
            <a:spLocks noGrp="1"/>
          </p:cNvSpPr>
          <p:nvPr>
            <p:ph type="ctrTitle"/>
          </p:nvPr>
        </p:nvSpPr>
        <p:spPr>
          <a:xfrm>
            <a:off x="5675453" y="1565070"/>
            <a:ext cx="6150787" cy="1863930"/>
          </a:xfrm>
        </p:spPr>
        <p:txBody>
          <a:bodyPr>
            <a:normAutofit/>
          </a:bodyPr>
          <a:lstStyle/>
          <a:p>
            <a:r>
              <a:rPr lang="en-US" sz="4800" dirty="0">
                <a:latin typeface="Arial Black" panose="020B0A04020102020204" pitchFamily="34" charset="0"/>
              </a:rPr>
              <a:t>DATA Analysis  PROJECT </a:t>
            </a:r>
          </a:p>
        </p:txBody>
      </p:sp>
      <p:sp>
        <p:nvSpPr>
          <p:cNvPr id="2" name="TextBox 1">
            <a:extLst>
              <a:ext uri="{FF2B5EF4-FFF2-40B4-BE49-F238E27FC236}">
                <a16:creationId xmlns:a16="http://schemas.microsoft.com/office/drawing/2014/main" id="{E5D3CC95-D100-1404-0A28-E856C4202E6E}"/>
              </a:ext>
            </a:extLst>
          </p:cNvPr>
          <p:cNvSpPr txBox="1"/>
          <p:nvPr/>
        </p:nvSpPr>
        <p:spPr>
          <a:xfrm>
            <a:off x="8858491" y="3742548"/>
            <a:ext cx="2022861" cy="369332"/>
          </a:xfrm>
          <a:prstGeom prst="rect">
            <a:avLst/>
          </a:prstGeom>
          <a:noFill/>
        </p:spPr>
        <p:txBody>
          <a:bodyPr wrap="none" rtlCol="0">
            <a:spAutoFit/>
          </a:bodyPr>
          <a:lstStyle/>
          <a:p>
            <a:r>
              <a:rPr lang="en-US" b="1" dirty="0">
                <a:latin typeface="Arial" panose="020B0604020202020204" pitchFamily="34" charset="0"/>
                <a:cs typeface="Arial" panose="020B0604020202020204" pitchFamily="34" charset="0"/>
              </a:rPr>
              <a:t>- AYISHA AFNAN</a:t>
            </a:r>
            <a:endParaRPr lang="en-IN"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54410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5000"/>
                <a:lumOff val="95000"/>
              </a:schemeClr>
            </a:gs>
            <a:gs pos="100000">
              <a:schemeClr val="accent1">
                <a:lumMod val="20000"/>
                <a:lumOff val="80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08EA9F5-5C77-49F7-9508-D12AF24C92DC}"/>
              </a:ext>
            </a:extLst>
          </p:cNvPr>
          <p:cNvSpPr>
            <a:spLocks noGrp="1"/>
          </p:cNvSpPr>
          <p:nvPr>
            <p:ph type="sldNum" sz="quarter" idx="12"/>
          </p:nvPr>
        </p:nvSpPr>
        <p:spPr/>
        <p:txBody>
          <a:bodyPr/>
          <a:lstStyle/>
          <a:p>
            <a:fld id="{B5CEABB6-07DC-46E8-9B57-56EC44A396E5}" type="slidenum">
              <a:rPr lang="en-US" smtClean="0"/>
              <a:pPr/>
              <a:t>10</a:t>
            </a:fld>
            <a:endParaRPr lang="en-US" dirty="0"/>
          </a:p>
        </p:txBody>
      </p:sp>
      <p:sp>
        <p:nvSpPr>
          <p:cNvPr id="5" name="Title 1">
            <a:extLst>
              <a:ext uri="{FF2B5EF4-FFF2-40B4-BE49-F238E27FC236}">
                <a16:creationId xmlns:a16="http://schemas.microsoft.com/office/drawing/2014/main" id="{22BC077F-B11D-12D6-B4FB-5CA75D4262FB}"/>
              </a:ext>
            </a:extLst>
          </p:cNvPr>
          <p:cNvSpPr>
            <a:spLocks noGrp="1"/>
          </p:cNvSpPr>
          <p:nvPr>
            <p:ph type="title"/>
          </p:nvPr>
        </p:nvSpPr>
        <p:spPr>
          <a:xfrm>
            <a:off x="893763" y="100748"/>
            <a:ext cx="8296275" cy="1325563"/>
          </a:xfrm>
        </p:spPr>
        <p:txBody>
          <a:bodyPr/>
          <a:lstStyle/>
          <a:p>
            <a:r>
              <a:rPr lang="en-US" dirty="0"/>
              <a:t>Charts Used in Dashboard</a:t>
            </a:r>
            <a:br>
              <a:rPr lang="en-US" dirty="0"/>
            </a:br>
            <a:endParaRPr lang="en-IN" dirty="0"/>
          </a:p>
        </p:txBody>
      </p:sp>
      <p:sp>
        <p:nvSpPr>
          <p:cNvPr id="2" name="Text Placeholder 1">
            <a:extLst>
              <a:ext uri="{FF2B5EF4-FFF2-40B4-BE49-F238E27FC236}">
                <a16:creationId xmlns:a16="http://schemas.microsoft.com/office/drawing/2014/main" id="{1FC5A0E1-A56D-49F4-F2BF-31AF9EC9530A}"/>
              </a:ext>
            </a:extLst>
          </p:cNvPr>
          <p:cNvSpPr>
            <a:spLocks noGrp="1" noChangeArrowheads="1"/>
          </p:cNvSpPr>
          <p:nvPr>
            <p:ph type="body" sz="quarter" idx="13"/>
          </p:nvPr>
        </p:nvSpPr>
        <p:spPr bwMode="auto">
          <a:xfrm>
            <a:off x="893763" y="1187617"/>
            <a:ext cx="9022397" cy="4482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Cards / KPIs</a:t>
            </a:r>
            <a:r>
              <a:rPr kumimoji="0" lang="en-US" altLang="en-US" sz="1600" b="1" i="0" u="none" strike="noStrike" cap="none" normalizeH="0" baseline="0" dirty="0">
                <a:ln>
                  <a:noFill/>
                </a:ln>
                <a:solidFill>
                  <a:schemeClr val="tx1"/>
                </a:solidFill>
                <a:effectLst/>
                <a:cs typeface="Arial" panose="020B0604020202020204" pitchFamily="34" charset="0"/>
              </a:rPr>
              <a:t>: Display key performance metrics such as Total Students (5K) and Average GPA/Score (3.33).</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Donut Chart</a:t>
            </a:r>
            <a:r>
              <a:rPr kumimoji="0" lang="en-US" altLang="en-US" sz="1600" b="1" i="0" u="none" strike="noStrike" cap="none" normalizeH="0" baseline="0" dirty="0">
                <a:ln>
                  <a:noFill/>
                </a:ln>
                <a:solidFill>
                  <a:schemeClr val="tx1"/>
                </a:solidFill>
                <a:effectLst/>
                <a:cs typeface="Arial" panose="020B0604020202020204" pitchFamily="34" charset="0"/>
              </a:rPr>
              <a:t>: Visualizes the Top 5 Demanded Courses based on student enrollment.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Horizontal Bar Chart: </a:t>
            </a:r>
            <a:r>
              <a:rPr kumimoji="0" lang="en-US" altLang="en-US" sz="1600" b="1" i="0" u="none" strike="noStrike" cap="none" normalizeH="0" baseline="0" dirty="0">
                <a:ln>
                  <a:noFill/>
                </a:ln>
                <a:solidFill>
                  <a:schemeClr val="tx1"/>
                </a:solidFill>
                <a:effectLst/>
                <a:cs typeface="Arial" panose="020B0604020202020204" pitchFamily="34" charset="0"/>
              </a:rPr>
              <a:t>Shows student distribution across the Most Demanded Fields of Study.</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Vertical Column Chart</a:t>
            </a:r>
            <a:r>
              <a:rPr lang="en-US" altLang="en-US" sz="1600" b="1" dirty="0">
                <a:latin typeface="Arial" panose="020B0604020202020204" pitchFamily="34" charset="0"/>
                <a:cs typeface="Arial" panose="020B0604020202020204" pitchFamily="34" charset="0"/>
              </a:rPr>
              <a:t>:</a:t>
            </a:r>
            <a:r>
              <a:rPr kumimoji="0" lang="en-US" altLang="en-US" sz="1600" b="1" i="0" u="none" strike="noStrike" cap="none" normalizeH="0" baseline="0" dirty="0">
                <a:ln>
                  <a:noFill/>
                </a:ln>
                <a:solidFill>
                  <a:schemeClr val="tx1"/>
                </a:solidFill>
                <a:effectLst/>
                <a:cs typeface="Arial" panose="020B0604020202020204" pitchFamily="34" charset="0"/>
              </a:rPr>
              <a:t> Depicts the Yearly Trend of Course Enrollment (Data Science) from 2019–2023.</a:t>
            </a:r>
          </a:p>
          <a:p>
            <a:pPr marL="0" marR="0" lvl="0" indent="0" algn="l" defTabSz="914400" rtl="0" eaLnBrk="0" fontAlgn="base" latinLnBrk="0" hangingPunct="0">
              <a:lnSpc>
                <a:spcPct val="150000"/>
              </a:lnSpc>
              <a:spcBef>
                <a:spcPct val="0"/>
              </a:spcBef>
              <a:spcAft>
                <a:spcPct val="0"/>
              </a:spcAft>
              <a:buClrTx/>
              <a:buSzTx/>
              <a:buFontTx/>
              <a:buChar char="•"/>
              <a:tabLst/>
            </a:pPr>
            <a:r>
              <a:rPr lang="en-US" altLang="en-US" sz="1600" b="1" dirty="0">
                <a:latin typeface="Arial" panose="020B0604020202020204" pitchFamily="34" charset="0"/>
                <a:cs typeface="Arial" panose="020B0604020202020204" pitchFamily="34" charset="0"/>
              </a:rPr>
              <a:t>Map plot</a:t>
            </a:r>
            <a:r>
              <a:rPr kumimoji="0" lang="en-US" altLang="en-US" sz="16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600" b="1" i="0" u="none" strike="noStrike" cap="none" normalizeH="0" baseline="0" dirty="0">
                <a:ln>
                  <a:noFill/>
                </a:ln>
                <a:solidFill>
                  <a:schemeClr val="tx1"/>
                </a:solidFill>
                <a:effectLst/>
                <a:cs typeface="Arial" panose="020B0604020202020204" pitchFamily="34" charset="0"/>
              </a:rPr>
              <a:t>Represents the Destination Country by Student Count, with bubble size indicating student volume.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Dual-Axis Line Chart: </a:t>
            </a:r>
            <a:r>
              <a:rPr kumimoji="0" lang="en-US" altLang="en-US" sz="1600" b="1" i="0" u="none" strike="noStrike" cap="none" normalizeH="0" baseline="0" dirty="0">
                <a:ln>
                  <a:noFill/>
                </a:ln>
                <a:solidFill>
                  <a:schemeClr val="tx1"/>
                </a:solidFill>
                <a:effectLst/>
                <a:cs typeface="Arial" panose="020B0604020202020204" pitchFamily="34" charset="0"/>
              </a:rPr>
              <a:t>Compares Placement Rate (%) and Scholarship Rate (%) across various Fields of Study.</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Slicers / Filters: </a:t>
            </a:r>
            <a:r>
              <a:rPr kumimoji="0" lang="en-US" altLang="en-US" sz="1600" b="1" i="0" u="none" strike="noStrike" cap="none" normalizeH="0" baseline="0" dirty="0">
                <a:ln>
                  <a:noFill/>
                </a:ln>
                <a:solidFill>
                  <a:schemeClr val="tx1"/>
                </a:solidFill>
                <a:effectLst/>
                <a:cs typeface="Arial" panose="020B0604020202020204" pitchFamily="34" charset="0"/>
              </a:rPr>
              <a:t>Enhance interactivity, allowing users to filter insights by Year of Enrollment and Destination Country.</a:t>
            </a:r>
          </a:p>
        </p:txBody>
      </p:sp>
    </p:spTree>
    <p:extLst>
      <p:ext uri="{BB962C8B-B14F-4D97-AF65-F5344CB8AC3E}">
        <p14:creationId xmlns:p14="http://schemas.microsoft.com/office/powerpoint/2010/main" val="36846470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5000"/>
                <a:lumOff val="95000"/>
              </a:schemeClr>
            </a:gs>
            <a:gs pos="100000">
              <a:schemeClr val="accent1">
                <a:lumMod val="20000"/>
                <a:lumOff val="80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AFCC1-3DD7-2258-1462-215BEDA1CD17}"/>
              </a:ext>
            </a:extLst>
          </p:cNvPr>
          <p:cNvSpPr>
            <a:spLocks noGrp="1"/>
          </p:cNvSpPr>
          <p:nvPr>
            <p:ph type="title"/>
          </p:nvPr>
        </p:nvSpPr>
        <p:spPr>
          <a:xfrm>
            <a:off x="819913" y="305112"/>
            <a:ext cx="2490940" cy="677672"/>
          </a:xfrm>
        </p:spPr>
        <p:txBody>
          <a:bodyPr/>
          <a:lstStyle/>
          <a:p>
            <a:r>
              <a:rPr lang="en-US" dirty="0"/>
              <a:t>summary</a:t>
            </a:r>
            <a:endParaRPr lang="en-IN" dirty="0"/>
          </a:p>
        </p:txBody>
      </p:sp>
      <p:sp>
        <p:nvSpPr>
          <p:cNvPr id="3" name="Text Placeholder 2">
            <a:extLst>
              <a:ext uri="{FF2B5EF4-FFF2-40B4-BE49-F238E27FC236}">
                <a16:creationId xmlns:a16="http://schemas.microsoft.com/office/drawing/2014/main" id="{027A9330-DBD1-AA21-ACC4-49059EB01082}"/>
              </a:ext>
            </a:extLst>
          </p:cNvPr>
          <p:cNvSpPr>
            <a:spLocks noGrp="1"/>
          </p:cNvSpPr>
          <p:nvPr>
            <p:ph type="body" sz="quarter" idx="13"/>
          </p:nvPr>
        </p:nvSpPr>
        <p:spPr>
          <a:xfrm>
            <a:off x="819913" y="982784"/>
            <a:ext cx="9502647" cy="2977953"/>
          </a:xfrm>
        </p:spPr>
        <p:txBody>
          <a:bodyPr>
            <a:noAutofit/>
          </a:bodyPr>
          <a:lstStyle/>
          <a:p>
            <a:pPr marL="0" indent="0">
              <a:lnSpc>
                <a:spcPct val="150000"/>
              </a:lnSpc>
              <a:buNone/>
            </a:pPr>
            <a:r>
              <a:rPr lang="en-US" sz="1800" b="1" dirty="0"/>
              <a:t>The Power BI dashboard for Global Student Migration (2019–2023) data provides a clear and interactive overview of international student trends. It showcases the growing demand for Data Science and highlights Social Sciences as a leading field of study. By visualizing placement and scholarship rates across disciplines, the dashboard uncovers key patterns between academic performance and career outcomes. Its interactive design makes it a valuable tool for educational institutions, policymakers, and students, helping them explore global education trends, migration motivations, and post-study opportunities, etc.</a:t>
            </a:r>
          </a:p>
          <a:p>
            <a:pPr marL="0" indent="0">
              <a:lnSpc>
                <a:spcPct val="170000"/>
              </a:lnSpc>
              <a:buNone/>
            </a:pPr>
            <a:endParaRPr lang="en-IN" sz="1800" b="1" dirty="0"/>
          </a:p>
        </p:txBody>
      </p:sp>
      <p:sp>
        <p:nvSpPr>
          <p:cNvPr id="4" name="Slide Number Placeholder 3">
            <a:extLst>
              <a:ext uri="{FF2B5EF4-FFF2-40B4-BE49-F238E27FC236}">
                <a16:creationId xmlns:a16="http://schemas.microsoft.com/office/drawing/2014/main" id="{5E68BD93-E5C0-BC99-38F2-E45A57A5F0F0}"/>
              </a:ext>
            </a:extLst>
          </p:cNvPr>
          <p:cNvSpPr>
            <a:spLocks noGrp="1"/>
          </p:cNvSpPr>
          <p:nvPr>
            <p:ph type="sldNum" sz="quarter" idx="12"/>
          </p:nvPr>
        </p:nvSpPr>
        <p:spPr/>
        <p:txBody>
          <a:bodyPr/>
          <a:lstStyle/>
          <a:p>
            <a:fld id="{B5CEABB6-07DC-46E8-9B57-56EC44A396E5}" type="slidenum">
              <a:rPr lang="en-US" smtClean="0"/>
              <a:pPr/>
              <a:t>11</a:t>
            </a:fld>
            <a:endParaRPr lang="en-US" dirty="0"/>
          </a:p>
        </p:txBody>
      </p:sp>
      <p:pic>
        <p:nvPicPr>
          <p:cNvPr id="6" name="Picture 5">
            <a:extLst>
              <a:ext uri="{FF2B5EF4-FFF2-40B4-BE49-F238E27FC236}">
                <a16:creationId xmlns:a16="http://schemas.microsoft.com/office/drawing/2014/main" id="{6ECE8071-AC35-BF8F-208E-C05D915410CE}"/>
              </a:ext>
            </a:extLst>
          </p:cNvPr>
          <p:cNvPicPr>
            <a:picLocks noChangeAspect="1"/>
          </p:cNvPicPr>
          <p:nvPr/>
        </p:nvPicPr>
        <p:blipFill>
          <a:blip r:embed="rId2"/>
          <a:stretch>
            <a:fillRect/>
          </a:stretch>
        </p:blipFill>
        <p:spPr>
          <a:xfrm>
            <a:off x="3279448" y="4049879"/>
            <a:ext cx="4583575" cy="23793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473227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5000"/>
                <a:lumOff val="95000"/>
              </a:schemeClr>
            </a:gs>
            <a:gs pos="40000">
              <a:srgbClr val="CCE6E6"/>
            </a:gs>
            <a:gs pos="0">
              <a:schemeClr val="accent6">
                <a:lumMod val="60000"/>
                <a:lumOff val="40000"/>
              </a:schemeClr>
            </a:gs>
            <a:gs pos="100000">
              <a:srgbClr val="EFF7F7"/>
            </a:gs>
            <a:gs pos="100000">
              <a:srgbClr val="D7ECEB"/>
            </a:gs>
          </a:gsLst>
          <a:lin ang="5400000" scaled="1"/>
        </a:gra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C7DE601-7F87-E41A-3081-72D7BD7B8EC5}"/>
              </a:ext>
            </a:extLst>
          </p:cNvPr>
          <p:cNvSpPr>
            <a:spLocks noGrp="1"/>
          </p:cNvSpPr>
          <p:nvPr>
            <p:ph type="title"/>
          </p:nvPr>
        </p:nvSpPr>
        <p:spPr>
          <a:xfrm>
            <a:off x="871179" y="3429000"/>
            <a:ext cx="6797982" cy="800407"/>
          </a:xfrm>
        </p:spPr>
        <p:txBody>
          <a:bodyPr/>
          <a:lstStyle/>
          <a:p>
            <a:r>
              <a:rPr lang="en-US" dirty="0"/>
              <a:t>Tableau dashboard</a:t>
            </a:r>
            <a:endParaRPr lang="en-IN" dirty="0"/>
          </a:p>
        </p:txBody>
      </p:sp>
      <p:sp>
        <p:nvSpPr>
          <p:cNvPr id="5" name="Text Placeholder 2">
            <a:extLst>
              <a:ext uri="{FF2B5EF4-FFF2-40B4-BE49-F238E27FC236}">
                <a16:creationId xmlns:a16="http://schemas.microsoft.com/office/drawing/2014/main" id="{ADC0F3BA-2A45-772E-AAFB-FDD7D98E0448}"/>
              </a:ext>
            </a:extLst>
          </p:cNvPr>
          <p:cNvSpPr txBox="1">
            <a:spLocks/>
          </p:cNvSpPr>
          <p:nvPr/>
        </p:nvSpPr>
        <p:spPr>
          <a:xfrm>
            <a:off x="871179" y="4229407"/>
            <a:ext cx="5580586" cy="5429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a:t>BMW Sales (2010-2024)</a:t>
            </a:r>
            <a:endParaRPr lang="en-IN" b="1" dirty="0"/>
          </a:p>
        </p:txBody>
      </p:sp>
    </p:spTree>
    <p:extLst>
      <p:ext uri="{BB962C8B-B14F-4D97-AF65-F5344CB8AC3E}">
        <p14:creationId xmlns:p14="http://schemas.microsoft.com/office/powerpoint/2010/main" val="2048091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5000"/>
                <a:lumOff val="95000"/>
              </a:schemeClr>
            </a:gs>
            <a:gs pos="100000">
              <a:schemeClr val="accent1">
                <a:lumMod val="20000"/>
                <a:lumOff val="80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9956C4E-F351-9670-1550-66336EAB9E45}"/>
              </a:ext>
            </a:extLst>
          </p:cNvPr>
          <p:cNvSpPr>
            <a:spLocks noGrp="1"/>
          </p:cNvSpPr>
          <p:nvPr>
            <p:ph type="body" sz="quarter" idx="13"/>
          </p:nvPr>
        </p:nvSpPr>
        <p:spPr>
          <a:xfrm>
            <a:off x="835151" y="1076960"/>
            <a:ext cx="9426449" cy="4521200"/>
          </a:xfrm>
        </p:spPr>
        <p:txBody>
          <a:bodyPr>
            <a:noAutofit/>
          </a:bodyPr>
          <a:lstStyle/>
          <a:p>
            <a:pPr>
              <a:lnSpc>
                <a:spcPct val="150000"/>
              </a:lnSpc>
            </a:pPr>
            <a:r>
              <a:rPr lang="en-US" sz="1800" b="1" dirty="0"/>
              <a:t>This dashboard presents a comprehensive analysis of BMW’s global sales performance from 2010 to 2024, providing insights into overall sales trends, revenue growth, regional performance, and product characteristics.</a:t>
            </a:r>
          </a:p>
          <a:p>
            <a:pPr>
              <a:lnSpc>
                <a:spcPct val="150000"/>
              </a:lnSpc>
            </a:pPr>
            <a:r>
              <a:rPr lang="en-US" sz="1800" b="1" dirty="0"/>
              <a:t>The dataset covers key indicators such as total sales units (50,000) and total revenue ($3.752 million), along with detailed breakdowns by region (Asia, Europe, north America, middle east, Africa, South America), color popularity, fuel type (petrol, diesel, hybrid, electric), and sales classification (high/low).</a:t>
            </a:r>
          </a:p>
          <a:p>
            <a:pPr>
              <a:lnSpc>
                <a:spcPct val="150000"/>
              </a:lnSpc>
            </a:pPr>
            <a:r>
              <a:rPr lang="en-US" sz="1800" b="1" dirty="0"/>
              <a:t>It also examines the relationship between price and mileage across major BMW models including 3 series, 5 series, 7 series, i3, m3, m5, x3, x5, and x6, while the sales trend over time chart provides a clear view of market dynamics across the 15-years period.</a:t>
            </a:r>
          </a:p>
          <a:p>
            <a:pPr>
              <a:lnSpc>
                <a:spcPct val="150000"/>
              </a:lnSpc>
            </a:pPr>
            <a:endParaRPr lang="en-IN" sz="1800" b="1" dirty="0"/>
          </a:p>
        </p:txBody>
      </p:sp>
      <p:sp>
        <p:nvSpPr>
          <p:cNvPr id="4" name="Slide Number Placeholder 3">
            <a:extLst>
              <a:ext uri="{FF2B5EF4-FFF2-40B4-BE49-F238E27FC236}">
                <a16:creationId xmlns:a16="http://schemas.microsoft.com/office/drawing/2014/main" id="{922B4407-E1CF-D6CF-D811-DF7F7605140A}"/>
              </a:ext>
            </a:extLst>
          </p:cNvPr>
          <p:cNvSpPr>
            <a:spLocks noGrp="1"/>
          </p:cNvSpPr>
          <p:nvPr>
            <p:ph type="sldNum" sz="quarter" idx="12"/>
          </p:nvPr>
        </p:nvSpPr>
        <p:spPr/>
        <p:txBody>
          <a:bodyPr/>
          <a:lstStyle/>
          <a:p>
            <a:fld id="{B5CEABB6-07DC-46E8-9B57-56EC44A396E5}" type="slidenum">
              <a:rPr lang="en-US" smtClean="0"/>
              <a:pPr/>
              <a:t>13</a:t>
            </a:fld>
            <a:endParaRPr lang="en-US" dirty="0"/>
          </a:p>
        </p:txBody>
      </p:sp>
      <p:sp>
        <p:nvSpPr>
          <p:cNvPr id="5" name="Title 1">
            <a:extLst>
              <a:ext uri="{FF2B5EF4-FFF2-40B4-BE49-F238E27FC236}">
                <a16:creationId xmlns:a16="http://schemas.microsoft.com/office/drawing/2014/main" id="{157A7493-8C0A-02F0-12FA-052AB49E784F}"/>
              </a:ext>
            </a:extLst>
          </p:cNvPr>
          <p:cNvSpPr>
            <a:spLocks noGrp="1"/>
          </p:cNvSpPr>
          <p:nvPr>
            <p:ph type="title"/>
          </p:nvPr>
        </p:nvSpPr>
        <p:spPr>
          <a:xfrm>
            <a:off x="911352" y="142240"/>
            <a:ext cx="8296275" cy="817594"/>
          </a:xfrm>
        </p:spPr>
        <p:txBody>
          <a:bodyPr/>
          <a:lstStyle/>
          <a:p>
            <a:r>
              <a:rPr lang="en-US" dirty="0"/>
              <a:t>Dataset description</a:t>
            </a:r>
            <a:endParaRPr lang="en-IN" dirty="0"/>
          </a:p>
        </p:txBody>
      </p:sp>
    </p:spTree>
    <p:extLst>
      <p:ext uri="{BB962C8B-B14F-4D97-AF65-F5344CB8AC3E}">
        <p14:creationId xmlns:p14="http://schemas.microsoft.com/office/powerpoint/2010/main" val="31998434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5000"/>
                <a:lumOff val="95000"/>
              </a:schemeClr>
            </a:gs>
            <a:gs pos="100000">
              <a:schemeClr val="accent1">
                <a:lumMod val="20000"/>
                <a:lumOff val="80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1F31A2E-F5B6-1699-DA8C-324355413069}"/>
              </a:ext>
            </a:extLst>
          </p:cNvPr>
          <p:cNvSpPr>
            <a:spLocks noGrp="1"/>
          </p:cNvSpPr>
          <p:nvPr>
            <p:ph type="body" sz="quarter" idx="13"/>
          </p:nvPr>
        </p:nvSpPr>
        <p:spPr>
          <a:xfrm>
            <a:off x="713549" y="1076961"/>
            <a:ext cx="9355011" cy="4185920"/>
          </a:xfrm>
        </p:spPr>
        <p:txBody>
          <a:bodyPr>
            <a:noAutofit/>
          </a:bodyPr>
          <a:lstStyle/>
          <a:p>
            <a:pPr>
              <a:lnSpc>
                <a:spcPct val="100000"/>
              </a:lnSpc>
            </a:pPr>
            <a:r>
              <a:rPr lang="en-US" sz="1600" b="1" dirty="0">
                <a:latin typeface="Arial" panose="020B0604020202020204" pitchFamily="34" charset="0"/>
                <a:cs typeface="Arial" panose="020B0604020202020204" pitchFamily="34" charset="0"/>
              </a:rPr>
              <a:t>Cards / KPIs:</a:t>
            </a:r>
            <a:r>
              <a:rPr lang="en-US" sz="1600" dirty="0">
                <a:latin typeface="Arial" panose="020B0604020202020204" pitchFamily="34" charset="0"/>
                <a:cs typeface="Arial" panose="020B0604020202020204" pitchFamily="34" charset="0"/>
              </a:rPr>
              <a:t> </a:t>
            </a:r>
            <a:r>
              <a:rPr lang="en-US" sz="1600" b="1" dirty="0">
                <a:cs typeface="Arial" panose="020B0604020202020204" pitchFamily="34" charset="0"/>
              </a:rPr>
              <a:t>Display key metrics such as Total Sales Units (50,000) and Total Revenue ($3.752M).</a:t>
            </a:r>
          </a:p>
          <a:p>
            <a:pPr>
              <a:lnSpc>
                <a:spcPct val="100000"/>
              </a:lnSpc>
            </a:pPr>
            <a:r>
              <a:rPr lang="en-US" sz="1600" b="1" dirty="0">
                <a:latin typeface="Arial" panose="020B0604020202020204" pitchFamily="34" charset="0"/>
                <a:cs typeface="Arial" panose="020B0604020202020204" pitchFamily="34" charset="0"/>
              </a:rPr>
              <a:t>Vertical Bar Chart:</a:t>
            </a:r>
            <a:r>
              <a:rPr lang="en-US" sz="1600" dirty="0">
                <a:latin typeface="Arial" panose="020B0604020202020204" pitchFamily="34" charset="0"/>
                <a:cs typeface="Arial" panose="020B0604020202020204" pitchFamily="34" charset="0"/>
              </a:rPr>
              <a:t> </a:t>
            </a:r>
            <a:r>
              <a:rPr lang="en-US" sz="1600" b="1" dirty="0">
                <a:cs typeface="Arial" panose="020B0604020202020204" pitchFamily="34" charset="0"/>
              </a:rPr>
              <a:t>Shows Regional Sales Performance across six major global regions.</a:t>
            </a:r>
          </a:p>
          <a:p>
            <a:pPr>
              <a:lnSpc>
                <a:spcPct val="100000"/>
              </a:lnSpc>
            </a:pPr>
            <a:r>
              <a:rPr lang="en-US" sz="1600" b="1" dirty="0">
                <a:latin typeface="Arial" panose="020B0604020202020204" pitchFamily="34" charset="0"/>
                <a:cs typeface="Arial" panose="020B0604020202020204" pitchFamily="34" charset="0"/>
              </a:rPr>
              <a:t>Horizontal Bar Chart:</a:t>
            </a:r>
            <a:r>
              <a:rPr lang="en-US" sz="1600" dirty="0">
                <a:latin typeface="Arial" panose="020B0604020202020204" pitchFamily="34" charset="0"/>
                <a:cs typeface="Arial" panose="020B0604020202020204" pitchFamily="34" charset="0"/>
              </a:rPr>
              <a:t> </a:t>
            </a:r>
            <a:r>
              <a:rPr lang="en-US" sz="1600" b="1" dirty="0">
                <a:cs typeface="Arial" panose="020B0604020202020204" pitchFamily="34" charset="0"/>
              </a:rPr>
              <a:t>Illustrates Color Popularity, highlighting customer preferences for colors like Red, Silver, White, Grey, Blue, and Black.</a:t>
            </a:r>
          </a:p>
          <a:p>
            <a:pPr>
              <a:lnSpc>
                <a:spcPct val="100000"/>
              </a:lnSpc>
            </a:pPr>
            <a:r>
              <a:rPr lang="en-US" sz="1600" b="1" dirty="0">
                <a:latin typeface="Arial" panose="020B0604020202020204" pitchFamily="34" charset="0"/>
                <a:cs typeface="Arial" panose="020B0604020202020204" pitchFamily="34" charset="0"/>
              </a:rPr>
              <a:t>Donut Chart:</a:t>
            </a:r>
            <a:r>
              <a:rPr lang="en-US" sz="1600" dirty="0">
                <a:latin typeface="Arial" panose="020B0604020202020204" pitchFamily="34" charset="0"/>
                <a:cs typeface="Arial" panose="020B0604020202020204" pitchFamily="34" charset="0"/>
              </a:rPr>
              <a:t> </a:t>
            </a:r>
            <a:r>
              <a:rPr lang="en-US" sz="1600" b="1" dirty="0">
                <a:cs typeface="Arial" panose="020B0604020202020204" pitchFamily="34" charset="0"/>
              </a:rPr>
              <a:t>Depicts Fuel Type Analysis, showing revenue contribution by fuel type (Petrol, Diesel, Hybrid, Electric).</a:t>
            </a:r>
          </a:p>
          <a:p>
            <a:pPr>
              <a:lnSpc>
                <a:spcPct val="100000"/>
              </a:lnSpc>
            </a:pPr>
            <a:r>
              <a:rPr lang="en-US" sz="1600" b="1" dirty="0">
                <a:latin typeface="Arial" panose="020B0604020202020204" pitchFamily="34" charset="0"/>
                <a:cs typeface="Arial" panose="020B0604020202020204" pitchFamily="34" charset="0"/>
              </a:rPr>
              <a:t>Pie Chart:</a:t>
            </a:r>
            <a:r>
              <a:rPr lang="en-US" sz="1600" dirty="0">
                <a:latin typeface="Arial" panose="020B0604020202020204" pitchFamily="34" charset="0"/>
                <a:cs typeface="Arial" panose="020B0604020202020204" pitchFamily="34" charset="0"/>
              </a:rPr>
              <a:t> </a:t>
            </a:r>
            <a:r>
              <a:rPr lang="en-US" sz="1600" b="1" dirty="0">
                <a:cs typeface="Arial" panose="020B0604020202020204" pitchFamily="34" charset="0"/>
              </a:rPr>
              <a:t>Represents Sales Classification, comparing the percentage of High (39.49%) and Low (60.51%) sales.</a:t>
            </a:r>
          </a:p>
          <a:p>
            <a:pPr>
              <a:lnSpc>
                <a:spcPct val="100000"/>
              </a:lnSpc>
            </a:pPr>
            <a:r>
              <a:rPr lang="en-US" sz="1600" b="1" dirty="0">
                <a:latin typeface="Arial" panose="020B0604020202020204" pitchFamily="34" charset="0"/>
                <a:cs typeface="Arial" panose="020B0604020202020204" pitchFamily="34" charset="0"/>
              </a:rPr>
              <a:t>Clustered Bar/Column Chart:</a:t>
            </a:r>
            <a:r>
              <a:rPr lang="en-US" sz="1600" dirty="0">
                <a:latin typeface="Arial" panose="020B0604020202020204" pitchFamily="34" charset="0"/>
                <a:cs typeface="Arial" panose="020B0604020202020204" pitchFamily="34" charset="0"/>
              </a:rPr>
              <a:t> </a:t>
            </a:r>
            <a:r>
              <a:rPr lang="en-US" sz="1600" b="1" dirty="0">
                <a:cs typeface="Arial" panose="020B0604020202020204" pitchFamily="34" charset="0"/>
              </a:rPr>
              <a:t>Shows the Price vs Mileage Comparison for different BMW models.</a:t>
            </a:r>
          </a:p>
          <a:p>
            <a:pPr>
              <a:lnSpc>
                <a:spcPct val="100000"/>
              </a:lnSpc>
            </a:pPr>
            <a:r>
              <a:rPr lang="en-US" sz="1600" b="1" dirty="0">
                <a:latin typeface="Arial" panose="020B0604020202020204" pitchFamily="34" charset="0"/>
                <a:cs typeface="Arial" panose="020B0604020202020204" pitchFamily="34" charset="0"/>
              </a:rPr>
              <a:t>Line Chart:</a:t>
            </a:r>
            <a:r>
              <a:rPr lang="en-US" sz="1600" dirty="0">
                <a:latin typeface="Arial" panose="020B0604020202020204" pitchFamily="34" charset="0"/>
                <a:cs typeface="Arial" panose="020B0604020202020204" pitchFamily="34" charset="0"/>
              </a:rPr>
              <a:t> </a:t>
            </a:r>
            <a:r>
              <a:rPr lang="en-US" sz="1600" b="1" dirty="0">
                <a:cs typeface="Arial" panose="020B0604020202020204" pitchFamily="34" charset="0"/>
              </a:rPr>
              <a:t>Displays the Sales Trend Over Time (2010–2024) to visualize growth and fluctuations.</a:t>
            </a:r>
          </a:p>
          <a:p>
            <a:pPr>
              <a:lnSpc>
                <a:spcPct val="100000"/>
              </a:lnSpc>
            </a:pPr>
            <a:r>
              <a:rPr lang="en-US" sz="1600" b="1" dirty="0">
                <a:latin typeface="Arial" panose="020B0604020202020204" pitchFamily="34" charset="0"/>
                <a:cs typeface="Arial" panose="020B0604020202020204" pitchFamily="34" charset="0"/>
              </a:rPr>
              <a:t>Table / Matrix:</a:t>
            </a:r>
            <a:r>
              <a:rPr lang="en-US" sz="1600" dirty="0">
                <a:latin typeface="Arial" panose="020B0604020202020204" pitchFamily="34" charset="0"/>
                <a:cs typeface="Arial" panose="020B0604020202020204" pitchFamily="34" charset="0"/>
              </a:rPr>
              <a:t> </a:t>
            </a:r>
            <a:r>
              <a:rPr lang="en-US" sz="1600" b="1" dirty="0">
                <a:cs typeface="Arial" panose="020B0604020202020204" pitchFamily="34" charset="0"/>
              </a:rPr>
              <a:t>Summarizes data by Transmission Type (Automatic vs Manual), including Average Engine Size, Average Mileage, and Average Price.</a:t>
            </a:r>
          </a:p>
          <a:p>
            <a:pPr>
              <a:lnSpc>
                <a:spcPct val="100000"/>
              </a:lnSpc>
            </a:pPr>
            <a:r>
              <a:rPr lang="en-US" sz="1600" b="1" dirty="0">
                <a:latin typeface="Arial" panose="020B0604020202020204" pitchFamily="34" charset="0"/>
                <a:cs typeface="Arial" panose="020B0604020202020204" pitchFamily="34" charset="0"/>
              </a:rPr>
              <a:t>Slicer / Filter:</a:t>
            </a:r>
            <a:r>
              <a:rPr lang="en-US" sz="1600" dirty="0">
                <a:latin typeface="Arial" panose="020B0604020202020204" pitchFamily="34" charset="0"/>
                <a:cs typeface="Arial" panose="020B0604020202020204" pitchFamily="34" charset="0"/>
              </a:rPr>
              <a:t> </a:t>
            </a:r>
            <a:r>
              <a:rPr lang="en-US" sz="1600" b="1" dirty="0">
                <a:cs typeface="Arial" panose="020B0604020202020204" pitchFamily="34" charset="0"/>
              </a:rPr>
              <a:t>Enables users to filter by BMW Model for focused analysis.</a:t>
            </a:r>
          </a:p>
          <a:p>
            <a:pPr>
              <a:lnSpc>
                <a:spcPct val="100000"/>
              </a:lnSpc>
            </a:pPr>
            <a:endParaRPr lang="en-IN" sz="16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8A69EBB7-0380-8F8C-151F-AE77AD0BFF05}"/>
              </a:ext>
            </a:extLst>
          </p:cNvPr>
          <p:cNvSpPr>
            <a:spLocks noGrp="1"/>
          </p:cNvSpPr>
          <p:nvPr>
            <p:ph type="sldNum" sz="quarter" idx="12"/>
          </p:nvPr>
        </p:nvSpPr>
        <p:spPr/>
        <p:txBody>
          <a:bodyPr/>
          <a:lstStyle/>
          <a:p>
            <a:fld id="{B5CEABB6-07DC-46E8-9B57-56EC44A396E5}" type="slidenum">
              <a:rPr lang="en-US" smtClean="0"/>
              <a:pPr/>
              <a:t>14</a:t>
            </a:fld>
            <a:endParaRPr lang="en-US" dirty="0"/>
          </a:p>
        </p:txBody>
      </p:sp>
      <p:sp>
        <p:nvSpPr>
          <p:cNvPr id="5" name="Title 1">
            <a:extLst>
              <a:ext uri="{FF2B5EF4-FFF2-40B4-BE49-F238E27FC236}">
                <a16:creationId xmlns:a16="http://schemas.microsoft.com/office/drawing/2014/main" id="{71FDC22A-DF14-9E90-A6BB-9DAC4AE6C9D9}"/>
              </a:ext>
            </a:extLst>
          </p:cNvPr>
          <p:cNvSpPr>
            <a:spLocks noGrp="1"/>
          </p:cNvSpPr>
          <p:nvPr>
            <p:ph type="title"/>
          </p:nvPr>
        </p:nvSpPr>
        <p:spPr>
          <a:xfrm>
            <a:off x="713549" y="246253"/>
            <a:ext cx="6858317" cy="995681"/>
          </a:xfrm>
        </p:spPr>
        <p:txBody>
          <a:bodyPr>
            <a:normAutofit/>
          </a:bodyPr>
          <a:lstStyle/>
          <a:p>
            <a:r>
              <a:rPr lang="en-US" dirty="0"/>
              <a:t>Charts Used in Dashboard</a:t>
            </a:r>
            <a:br>
              <a:rPr lang="en-US" dirty="0"/>
            </a:br>
            <a:endParaRPr lang="en-IN" dirty="0"/>
          </a:p>
        </p:txBody>
      </p:sp>
    </p:spTree>
    <p:extLst>
      <p:ext uri="{BB962C8B-B14F-4D97-AF65-F5344CB8AC3E}">
        <p14:creationId xmlns:p14="http://schemas.microsoft.com/office/powerpoint/2010/main" val="872793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93000">
              <a:schemeClr val="accent5">
                <a:lumMod val="95000"/>
              </a:schemeClr>
            </a:gs>
            <a:gs pos="80000">
              <a:schemeClr val="accent6">
                <a:lumMod val="20000"/>
                <a:lumOff val="80000"/>
              </a:schemeClr>
            </a:gs>
          </a:gsLst>
          <a:lin ang="5400000" scaled="1"/>
        </a:gra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2673C9B-697A-7196-3CB2-7BF287F472F1}"/>
              </a:ext>
            </a:extLst>
          </p:cNvPr>
          <p:cNvSpPr>
            <a:spLocks noGrp="1"/>
          </p:cNvSpPr>
          <p:nvPr>
            <p:ph type="body" sz="quarter" idx="13"/>
          </p:nvPr>
        </p:nvSpPr>
        <p:spPr>
          <a:xfrm>
            <a:off x="708153" y="1061085"/>
            <a:ext cx="9360407" cy="3117376"/>
          </a:xfrm>
        </p:spPr>
        <p:txBody>
          <a:bodyPr>
            <a:noAutofit/>
          </a:bodyPr>
          <a:lstStyle/>
          <a:p>
            <a:pPr marL="0" indent="0">
              <a:lnSpc>
                <a:spcPct val="150000"/>
              </a:lnSpc>
              <a:buNone/>
            </a:pPr>
            <a:r>
              <a:rPr lang="en-US" sz="1800" b="1" dirty="0"/>
              <a:t>The tableau dashboard for  BMW sales (2010–2024) data presents an in-depth analysis of BMW’s global sales over 15 years. It highlights strong performance in north America and Europe, identifies red as the most preferred color, and shows petrol and diesel as major revenue drivers. By visualizing sales trends, price-to-mileage comparisons, and model performance, the dashboard offers actionable insights into customer preferences, market dynamics, and product efficiency. Its interactive design helps sales teams, analysts, and strategists make data-driven decisions to strengthen BMW’s market position.</a:t>
            </a:r>
          </a:p>
          <a:p>
            <a:pPr marL="0" indent="0">
              <a:lnSpc>
                <a:spcPct val="150000"/>
              </a:lnSpc>
              <a:buNone/>
            </a:pPr>
            <a:endParaRPr lang="en-IN" sz="1800" b="1" dirty="0"/>
          </a:p>
        </p:txBody>
      </p:sp>
      <p:sp>
        <p:nvSpPr>
          <p:cNvPr id="4" name="Slide Number Placeholder 3">
            <a:extLst>
              <a:ext uri="{FF2B5EF4-FFF2-40B4-BE49-F238E27FC236}">
                <a16:creationId xmlns:a16="http://schemas.microsoft.com/office/drawing/2014/main" id="{F0CBD2AC-78CE-98C3-D8A3-D7D804523682}"/>
              </a:ext>
            </a:extLst>
          </p:cNvPr>
          <p:cNvSpPr>
            <a:spLocks noGrp="1"/>
          </p:cNvSpPr>
          <p:nvPr>
            <p:ph type="sldNum" sz="quarter" idx="12"/>
          </p:nvPr>
        </p:nvSpPr>
        <p:spPr/>
        <p:txBody>
          <a:bodyPr/>
          <a:lstStyle/>
          <a:p>
            <a:fld id="{B5CEABB6-07DC-46E8-9B57-56EC44A396E5}" type="slidenum">
              <a:rPr lang="en-US" smtClean="0"/>
              <a:pPr/>
              <a:t>15</a:t>
            </a:fld>
            <a:endParaRPr lang="en-US" dirty="0"/>
          </a:p>
        </p:txBody>
      </p:sp>
      <p:sp>
        <p:nvSpPr>
          <p:cNvPr id="5" name="Title 1">
            <a:extLst>
              <a:ext uri="{FF2B5EF4-FFF2-40B4-BE49-F238E27FC236}">
                <a16:creationId xmlns:a16="http://schemas.microsoft.com/office/drawing/2014/main" id="{093517E8-75CC-F6EB-1B73-7A06CCCCECEF}"/>
              </a:ext>
            </a:extLst>
          </p:cNvPr>
          <p:cNvSpPr>
            <a:spLocks noGrp="1"/>
          </p:cNvSpPr>
          <p:nvPr>
            <p:ph type="title"/>
          </p:nvPr>
        </p:nvSpPr>
        <p:spPr>
          <a:xfrm>
            <a:off x="708153" y="164973"/>
            <a:ext cx="8296275" cy="896112"/>
          </a:xfrm>
        </p:spPr>
        <p:txBody>
          <a:bodyPr/>
          <a:lstStyle/>
          <a:p>
            <a:r>
              <a:rPr lang="en-US" dirty="0"/>
              <a:t>summary</a:t>
            </a:r>
            <a:endParaRPr lang="en-IN" dirty="0"/>
          </a:p>
        </p:txBody>
      </p:sp>
      <p:pic>
        <p:nvPicPr>
          <p:cNvPr id="6" name="Picture 5">
            <a:extLst>
              <a:ext uri="{FF2B5EF4-FFF2-40B4-BE49-F238E27FC236}">
                <a16:creationId xmlns:a16="http://schemas.microsoft.com/office/drawing/2014/main" id="{F3B0A906-7179-843C-504E-EFFD3E0A1780}"/>
              </a:ext>
            </a:extLst>
          </p:cNvPr>
          <p:cNvPicPr>
            <a:picLocks noChangeAspect="1"/>
          </p:cNvPicPr>
          <p:nvPr/>
        </p:nvPicPr>
        <p:blipFill>
          <a:blip r:embed="rId2"/>
          <a:srcRect l="770" t="4406" r="385" b="2644"/>
          <a:stretch>
            <a:fillRect/>
          </a:stretch>
        </p:blipFill>
        <p:spPr>
          <a:xfrm>
            <a:off x="3041780" y="4254759"/>
            <a:ext cx="4385387" cy="223001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3168885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8">
            <a:extLst>
              <a:ext uri="{FF2B5EF4-FFF2-40B4-BE49-F238E27FC236}">
                <a16:creationId xmlns:a16="http://schemas.microsoft.com/office/drawing/2014/main" id="{09A66BE7-60D7-B190-D4B3-32F751DC9631}"/>
              </a:ext>
            </a:extLst>
          </p:cNvPr>
          <p:cNvPicPr>
            <a:picLocks noChangeAspect="1"/>
          </p:cNvPicPr>
          <p:nvPr/>
        </p:nvPicPr>
        <p:blipFill>
          <a:blip r:embed="rId2">
            <a:alphaModFix amt="10000"/>
          </a:blip>
          <a:srcRect l="24624" r="24624"/>
          <a:stretch>
            <a:fillRect/>
          </a:stretch>
        </p:blipFill>
        <p:spPr>
          <a:xfrm>
            <a:off x="4714240" y="0"/>
            <a:ext cx="7477760" cy="6858000"/>
          </a:xfrm>
          <a:prstGeom prst="rect">
            <a:avLst/>
          </a:prstGeom>
        </p:spPr>
      </p:pic>
      <p:sp>
        <p:nvSpPr>
          <p:cNvPr id="2" name="Title 1">
            <a:extLst>
              <a:ext uri="{FF2B5EF4-FFF2-40B4-BE49-F238E27FC236}">
                <a16:creationId xmlns:a16="http://schemas.microsoft.com/office/drawing/2014/main" id="{A34C451D-3756-9215-8992-B73F71062F2F}"/>
              </a:ext>
            </a:extLst>
          </p:cNvPr>
          <p:cNvSpPr>
            <a:spLocks noGrp="1"/>
          </p:cNvSpPr>
          <p:nvPr>
            <p:ph type="title"/>
          </p:nvPr>
        </p:nvSpPr>
        <p:spPr>
          <a:xfrm>
            <a:off x="5106955" y="275945"/>
            <a:ext cx="5641897" cy="894355"/>
          </a:xfrm>
        </p:spPr>
        <p:txBody>
          <a:bodyPr/>
          <a:lstStyle/>
          <a:p>
            <a:r>
              <a:rPr lang="en-US" dirty="0"/>
              <a:t>conclusion</a:t>
            </a:r>
            <a:endParaRPr lang="en-IN" dirty="0"/>
          </a:p>
        </p:txBody>
      </p:sp>
      <p:sp>
        <p:nvSpPr>
          <p:cNvPr id="6" name="Text Placeholder 5">
            <a:extLst>
              <a:ext uri="{FF2B5EF4-FFF2-40B4-BE49-F238E27FC236}">
                <a16:creationId xmlns:a16="http://schemas.microsoft.com/office/drawing/2014/main" id="{FFF3C17D-94FA-B82F-125C-EACB0E346609}"/>
              </a:ext>
            </a:extLst>
          </p:cNvPr>
          <p:cNvSpPr>
            <a:spLocks noGrp="1"/>
          </p:cNvSpPr>
          <p:nvPr>
            <p:ph type="body" sz="quarter" idx="13"/>
          </p:nvPr>
        </p:nvSpPr>
        <p:spPr>
          <a:xfrm>
            <a:off x="5106955" y="1270000"/>
            <a:ext cx="6583325" cy="4995982"/>
          </a:xfrm>
        </p:spPr>
        <p:txBody>
          <a:bodyPr>
            <a:normAutofit fontScale="92500" lnSpcReduction="10000"/>
          </a:bodyPr>
          <a:lstStyle/>
          <a:p>
            <a:pPr>
              <a:lnSpc>
                <a:spcPct val="150000"/>
              </a:lnSpc>
            </a:pPr>
            <a:r>
              <a:rPr lang="en-US" sz="2000" b="1" dirty="0"/>
              <a:t>In conclusion, this project highlights the importance of data visualization in transforming complex datasets into meaningful insights. Using Excel, Power BI, and Tableau, we analyzed three distinct domains—Food panda customer and restaurant data, Global Student Migration trends, and BMW Sales performance. Each tool offered unique analytical strengths, enabling effective exploration of customer behavior, international education patterns, and automotive market trends. Collectively, these visualizations demonstrate how data-driven dashboards support informed decision-making, performance evaluation, and strategic growth across diverse industries.</a:t>
            </a:r>
          </a:p>
          <a:p>
            <a:pPr>
              <a:lnSpc>
                <a:spcPct val="150000"/>
              </a:lnSpc>
            </a:pPr>
            <a:endParaRPr lang="en-IN" sz="2000" b="1" dirty="0"/>
          </a:p>
        </p:txBody>
      </p:sp>
    </p:spTree>
    <p:extLst>
      <p:ext uri="{BB962C8B-B14F-4D97-AF65-F5344CB8AC3E}">
        <p14:creationId xmlns:p14="http://schemas.microsoft.com/office/powerpoint/2010/main" val="36834135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chemeClr val="accent5">
                <a:lumMod val="9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8D25-D403-2E2B-50DA-B21A0500AB0E}"/>
              </a:ext>
            </a:extLst>
          </p:cNvPr>
          <p:cNvSpPr>
            <a:spLocks noGrp="1"/>
          </p:cNvSpPr>
          <p:nvPr>
            <p:ph type="title"/>
          </p:nvPr>
        </p:nvSpPr>
        <p:spPr>
          <a:xfrm>
            <a:off x="1795272" y="3012306"/>
            <a:ext cx="3772408" cy="833388"/>
          </a:xfrm>
        </p:spPr>
        <p:txBody>
          <a:bodyPr/>
          <a:lstStyle/>
          <a:p>
            <a:r>
              <a:rPr lang="en-US" dirty="0"/>
              <a:t>Thank you </a:t>
            </a:r>
          </a:p>
        </p:txBody>
      </p:sp>
    </p:spTree>
    <p:extLst>
      <p:ext uri="{BB962C8B-B14F-4D97-AF65-F5344CB8AC3E}">
        <p14:creationId xmlns:p14="http://schemas.microsoft.com/office/powerpoint/2010/main" val="3493061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55000">
              <a:schemeClr val="accent6">
                <a:lumMod val="20000"/>
                <a:lumOff val="80000"/>
              </a:schemeClr>
            </a:gs>
            <a:gs pos="100000">
              <a:schemeClr val="accent6">
                <a:lumMod val="20000"/>
                <a:lumOff val="80000"/>
              </a:schemeClr>
            </a:gs>
            <a:gs pos="98000">
              <a:srgbClr val="CBE6E6"/>
            </a:gs>
          </a:gsLst>
          <a:lin ang="5400000" scaled="1"/>
        </a:gradFill>
        <a:effectLst/>
      </p:bgPr>
    </p:bg>
    <p:spTree>
      <p:nvGrpSpPr>
        <p:cNvPr id="1" name=""/>
        <p:cNvGrpSpPr/>
        <p:nvPr/>
      </p:nvGrpSpPr>
      <p:grpSpPr>
        <a:xfrm>
          <a:off x="0" y="0"/>
          <a:ext cx="0" cy="0"/>
          <a:chOff x="0" y="0"/>
          <a:chExt cx="0" cy="0"/>
        </a:xfrm>
      </p:grpSpPr>
      <p:pic>
        <p:nvPicPr>
          <p:cNvPr id="8" name="Picture Placeholder 8">
            <a:extLst>
              <a:ext uri="{FF2B5EF4-FFF2-40B4-BE49-F238E27FC236}">
                <a16:creationId xmlns:a16="http://schemas.microsoft.com/office/drawing/2014/main" id="{ECF14B2F-2719-C268-63D0-363AA474D29B}"/>
              </a:ext>
            </a:extLst>
          </p:cNvPr>
          <p:cNvPicPr>
            <a:picLocks noChangeAspect="1"/>
          </p:cNvPicPr>
          <p:nvPr/>
        </p:nvPicPr>
        <p:blipFill>
          <a:blip r:embed="rId2">
            <a:alphaModFix amt="8000"/>
          </a:blip>
          <a:srcRect l="24624" r="24624"/>
          <a:stretch>
            <a:fillRect/>
          </a:stretch>
        </p:blipFill>
        <p:spPr>
          <a:xfrm>
            <a:off x="0" y="1"/>
            <a:ext cx="12192001" cy="6857999"/>
          </a:xfrm>
          <a:prstGeom prst="rect">
            <a:avLst/>
          </a:prstGeom>
        </p:spPr>
      </p:pic>
      <p:sp>
        <p:nvSpPr>
          <p:cNvPr id="5" name="Slide Number Placeholder 4">
            <a:extLst>
              <a:ext uri="{FF2B5EF4-FFF2-40B4-BE49-F238E27FC236}">
                <a16:creationId xmlns:a16="http://schemas.microsoft.com/office/drawing/2014/main" id="{69178823-05B1-2E9D-A67C-F39FEE5FCC63}"/>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
        <p:nvSpPr>
          <p:cNvPr id="6" name="Title 1">
            <a:extLst>
              <a:ext uri="{FF2B5EF4-FFF2-40B4-BE49-F238E27FC236}">
                <a16:creationId xmlns:a16="http://schemas.microsoft.com/office/drawing/2014/main" id="{08F0870A-EBCD-13FC-D1A2-49C555C48170}"/>
              </a:ext>
            </a:extLst>
          </p:cNvPr>
          <p:cNvSpPr>
            <a:spLocks noGrp="1"/>
          </p:cNvSpPr>
          <p:nvPr>
            <p:ph type="title"/>
          </p:nvPr>
        </p:nvSpPr>
        <p:spPr>
          <a:xfrm>
            <a:off x="1501661" y="0"/>
            <a:ext cx="2786986" cy="1325563"/>
          </a:xfrm>
        </p:spPr>
        <p:txBody>
          <a:bodyPr>
            <a:normAutofit/>
          </a:bodyPr>
          <a:lstStyle/>
          <a:p>
            <a:r>
              <a:rPr lang="en-US" sz="4000" dirty="0"/>
              <a:t>Agenda</a:t>
            </a:r>
            <a:r>
              <a:rPr lang="en-US" sz="3200" dirty="0"/>
              <a:t> </a:t>
            </a:r>
          </a:p>
        </p:txBody>
      </p:sp>
      <p:sp>
        <p:nvSpPr>
          <p:cNvPr id="7" name="Text Placeholder 6">
            <a:extLst>
              <a:ext uri="{FF2B5EF4-FFF2-40B4-BE49-F238E27FC236}">
                <a16:creationId xmlns:a16="http://schemas.microsoft.com/office/drawing/2014/main" id="{70B4EC43-20C2-1DA5-646B-B8D26CF7D003}"/>
              </a:ext>
            </a:extLst>
          </p:cNvPr>
          <p:cNvSpPr txBox="1">
            <a:spLocks/>
          </p:cNvSpPr>
          <p:nvPr/>
        </p:nvSpPr>
        <p:spPr>
          <a:xfrm>
            <a:off x="1501661" y="1325563"/>
            <a:ext cx="3517379" cy="4382490"/>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spcAft>
                <a:spcPts val="600"/>
              </a:spcAft>
              <a:buFont typeface="+mj-lt"/>
              <a:buNone/>
              <a:defRPr sz="2000" kern="1200">
                <a:solidFill>
                  <a:schemeClr val="tx1"/>
                </a:solidFill>
                <a:latin typeface="+mn-lt"/>
                <a:ea typeface="+mn-ea"/>
                <a:cs typeface="+mn-cs"/>
              </a:defRPr>
            </a:lvl1pPr>
            <a:lvl2pPr marL="228600" indent="-228600" algn="l" defTabSz="914400" rtl="0" eaLnBrk="1" latinLnBrk="0" hangingPunct="1">
              <a:lnSpc>
                <a:spcPct val="100000"/>
              </a:lnSpc>
              <a:spcBef>
                <a:spcPts val="1000"/>
              </a:spcBef>
              <a:spcAft>
                <a:spcPts val="600"/>
              </a:spcAft>
              <a:buFont typeface="+mj-lt"/>
              <a:buNone/>
              <a:defRPr sz="2000" kern="1200">
                <a:solidFill>
                  <a:schemeClr val="tx1"/>
                </a:solidFill>
                <a:latin typeface="+mn-lt"/>
                <a:ea typeface="+mn-ea"/>
                <a:cs typeface="+mn-cs"/>
              </a:defRPr>
            </a:lvl2pPr>
            <a:lvl3pPr marL="0" indent="0" algn="l" defTabSz="914400" rtl="0" eaLnBrk="1" latinLnBrk="0" hangingPunct="1">
              <a:lnSpc>
                <a:spcPct val="100000"/>
              </a:lnSpc>
              <a:spcBef>
                <a:spcPts val="1000"/>
              </a:spcBef>
              <a:spcAft>
                <a:spcPts val="600"/>
              </a:spcAft>
              <a:buFont typeface="+mj-lt"/>
              <a:buNone/>
              <a:defRPr sz="2000" kern="1200">
                <a:solidFill>
                  <a:schemeClr val="tx1"/>
                </a:solidFill>
                <a:latin typeface="+mn-lt"/>
                <a:ea typeface="+mn-ea"/>
                <a:cs typeface="+mn-cs"/>
              </a:defRPr>
            </a:lvl3pPr>
            <a:lvl4pPr marL="0" indent="0" algn="l" defTabSz="914400" rtl="0" eaLnBrk="1" latinLnBrk="0" hangingPunct="1">
              <a:lnSpc>
                <a:spcPct val="100000"/>
              </a:lnSpc>
              <a:spcBef>
                <a:spcPts val="1000"/>
              </a:spcBef>
              <a:spcAft>
                <a:spcPts val="600"/>
              </a:spcAft>
              <a:buFont typeface="+mj-lt"/>
              <a:buNone/>
              <a:defRPr sz="2000" kern="1200">
                <a:solidFill>
                  <a:schemeClr val="tx1"/>
                </a:solidFill>
                <a:latin typeface="+mn-lt"/>
                <a:ea typeface="+mn-ea"/>
                <a:cs typeface="+mn-cs"/>
              </a:defRPr>
            </a:lvl4pPr>
            <a:lvl5pPr marL="0" indent="0" algn="l" defTabSz="914400" rtl="0" eaLnBrk="1" latinLnBrk="0" hangingPunct="1">
              <a:lnSpc>
                <a:spcPct val="100000"/>
              </a:lnSpc>
              <a:spcBef>
                <a:spcPts val="1000"/>
              </a:spcBef>
              <a:spcAft>
                <a:spcPts val="600"/>
              </a:spcAft>
              <a:buFont typeface="+mj-lt"/>
              <a:buNone/>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400" b="1" dirty="0">
                <a:cs typeface="Arial" panose="020B0604020202020204" pitchFamily="34" charset="0"/>
              </a:rPr>
              <a:t>INDRODUCTION</a:t>
            </a:r>
          </a:p>
          <a:p>
            <a:pPr>
              <a:lnSpc>
                <a:spcPct val="150000"/>
              </a:lnSpc>
            </a:pPr>
            <a:r>
              <a:rPr lang="en-US" sz="2400" b="1" dirty="0">
                <a:cs typeface="Arial" panose="020B0604020202020204" pitchFamily="34" charset="0"/>
              </a:rPr>
              <a:t>EXCEL</a:t>
            </a:r>
          </a:p>
          <a:p>
            <a:pPr>
              <a:lnSpc>
                <a:spcPct val="150000"/>
              </a:lnSpc>
            </a:pPr>
            <a:r>
              <a:rPr lang="en-US" sz="2400" b="1" dirty="0">
                <a:cs typeface="Arial" panose="020B0604020202020204" pitchFamily="34" charset="0"/>
              </a:rPr>
              <a:t>POWER BI</a:t>
            </a:r>
          </a:p>
          <a:p>
            <a:pPr>
              <a:lnSpc>
                <a:spcPct val="150000"/>
              </a:lnSpc>
            </a:pPr>
            <a:r>
              <a:rPr lang="en-US" sz="2400" b="1" dirty="0">
                <a:cs typeface="Arial" panose="020B0604020202020204" pitchFamily="34" charset="0"/>
              </a:rPr>
              <a:t>TABLEAU</a:t>
            </a:r>
          </a:p>
          <a:p>
            <a:pPr>
              <a:lnSpc>
                <a:spcPct val="150000"/>
              </a:lnSpc>
            </a:pPr>
            <a:r>
              <a:rPr lang="en-US" sz="2400" b="1" dirty="0">
                <a:cs typeface="Arial" panose="020B0604020202020204" pitchFamily="34" charset="0"/>
              </a:rPr>
              <a:t>CONCLUSION</a:t>
            </a:r>
          </a:p>
        </p:txBody>
      </p:sp>
    </p:spTree>
    <p:extLst>
      <p:ext uri="{BB962C8B-B14F-4D97-AF65-F5344CB8AC3E}">
        <p14:creationId xmlns:p14="http://schemas.microsoft.com/office/powerpoint/2010/main" val="2172785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75000">
              <a:schemeClr val="accent6">
                <a:lumMod val="20000"/>
                <a:lumOff val="8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10" name="Picture Placeholder 8">
            <a:extLst>
              <a:ext uri="{FF2B5EF4-FFF2-40B4-BE49-F238E27FC236}">
                <a16:creationId xmlns:a16="http://schemas.microsoft.com/office/drawing/2014/main" id="{B5AD0854-35E4-1CC7-7CF9-7766E0D8866C}"/>
              </a:ext>
            </a:extLst>
          </p:cNvPr>
          <p:cNvPicPr>
            <a:picLocks noChangeAspect="1"/>
          </p:cNvPicPr>
          <p:nvPr/>
        </p:nvPicPr>
        <p:blipFill>
          <a:blip r:embed="rId2">
            <a:alphaModFix amt="7000"/>
          </a:blip>
          <a:srcRect l="24624" r="24624"/>
          <a:stretch>
            <a:fillRect/>
          </a:stretch>
        </p:blipFill>
        <p:spPr>
          <a:xfrm>
            <a:off x="4714240" y="0"/>
            <a:ext cx="7477760" cy="6858000"/>
          </a:xfrm>
          <a:prstGeom prst="rect">
            <a:avLst/>
          </a:prstGeom>
        </p:spPr>
      </p:pic>
      <p:sp>
        <p:nvSpPr>
          <p:cNvPr id="8" name="Title 1">
            <a:extLst>
              <a:ext uri="{FF2B5EF4-FFF2-40B4-BE49-F238E27FC236}">
                <a16:creationId xmlns:a16="http://schemas.microsoft.com/office/drawing/2014/main" id="{EA5BA0C7-4B10-03D7-2211-750D1F9E5A8A}"/>
              </a:ext>
            </a:extLst>
          </p:cNvPr>
          <p:cNvSpPr>
            <a:spLocks noGrp="1"/>
          </p:cNvSpPr>
          <p:nvPr>
            <p:ph type="title"/>
          </p:nvPr>
        </p:nvSpPr>
        <p:spPr>
          <a:xfrm>
            <a:off x="4798142" y="258446"/>
            <a:ext cx="5338916" cy="1043346"/>
          </a:xfrm>
        </p:spPr>
        <p:txBody>
          <a:bodyPr/>
          <a:lstStyle/>
          <a:p>
            <a:r>
              <a:rPr lang="en-US" dirty="0"/>
              <a:t>INTRODUCTION</a:t>
            </a:r>
          </a:p>
        </p:txBody>
      </p:sp>
      <p:sp>
        <p:nvSpPr>
          <p:cNvPr id="9" name="Text Placeholder 8">
            <a:extLst>
              <a:ext uri="{FF2B5EF4-FFF2-40B4-BE49-F238E27FC236}">
                <a16:creationId xmlns:a16="http://schemas.microsoft.com/office/drawing/2014/main" id="{D806677C-0F5B-FCE0-DBE1-350FE038AFEE}"/>
              </a:ext>
            </a:extLst>
          </p:cNvPr>
          <p:cNvSpPr txBox="1">
            <a:spLocks noGrp="1"/>
          </p:cNvSpPr>
          <p:nvPr>
            <p:ph type="body" sz="quarter" idx="13"/>
          </p:nvPr>
        </p:nvSpPr>
        <p:spPr>
          <a:xfrm>
            <a:off x="4798142" y="1484672"/>
            <a:ext cx="7180498" cy="4461927"/>
          </a:xfrm>
          <a:prstGeom prst="rect">
            <a:avLst/>
          </a:prstGeom>
          <a:noFill/>
        </p:spPr>
        <p:txBody>
          <a:bodyPr wrap="square" rtlCol="0">
            <a:spAutoFit/>
          </a:bodyPr>
          <a:lstStyle/>
          <a:p>
            <a:pPr>
              <a:lnSpc>
                <a:spcPct val="150000"/>
              </a:lnSpc>
            </a:pPr>
            <a:r>
              <a:rPr lang="en-US" sz="2400" b="1" dirty="0">
                <a:cs typeface="Arial" panose="020B0604020202020204" pitchFamily="34" charset="0"/>
              </a:rPr>
              <a:t>In today’s data-driven world, effective visualization is essential for turning complex data into clear insights. This project explores three tools — Excel, Power BI, and Tableau — each demonstrating unique capabilities in data analysis and dashboard creation. Together, they show how raw data can be transformed into interactive and actionable insights for informed decision-making</a:t>
            </a:r>
            <a:endParaRPr lang="en-IN" sz="2400" b="1" dirty="0">
              <a:cs typeface="Arial" panose="020B0604020202020204" pitchFamily="34" charset="0"/>
            </a:endParaRPr>
          </a:p>
        </p:txBody>
      </p:sp>
    </p:spTree>
    <p:extLst>
      <p:ext uri="{BB962C8B-B14F-4D97-AF65-F5344CB8AC3E}">
        <p14:creationId xmlns:p14="http://schemas.microsoft.com/office/powerpoint/2010/main" val="3423587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chemeClr val="accent1">
                <a:lumMod val="20000"/>
                <a:lumOff val="80000"/>
              </a:schemeClr>
            </a:gs>
            <a:gs pos="0">
              <a:schemeClr val="accent6">
                <a:lumMod val="40000"/>
                <a:lumOff val="60000"/>
              </a:schemeClr>
            </a:gs>
          </a:gsLst>
          <a:lin ang="5400000" scaled="1"/>
        </a:gra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E8F7AC1-205A-42E6-6E0A-F35197B82EAA}"/>
              </a:ext>
            </a:extLst>
          </p:cNvPr>
          <p:cNvSpPr>
            <a:spLocks noGrp="1"/>
          </p:cNvSpPr>
          <p:nvPr>
            <p:ph type="title"/>
          </p:nvPr>
        </p:nvSpPr>
        <p:spPr>
          <a:xfrm>
            <a:off x="780066" y="3429000"/>
            <a:ext cx="9226550" cy="794722"/>
          </a:xfrm>
        </p:spPr>
        <p:txBody>
          <a:bodyPr/>
          <a:lstStyle/>
          <a:p>
            <a:r>
              <a:rPr lang="en-US" dirty="0"/>
              <a:t>Excel dashboard</a:t>
            </a:r>
            <a:endParaRPr lang="en-IN" dirty="0"/>
          </a:p>
        </p:txBody>
      </p:sp>
      <p:sp>
        <p:nvSpPr>
          <p:cNvPr id="5" name="Text Placeholder 2">
            <a:extLst>
              <a:ext uri="{FF2B5EF4-FFF2-40B4-BE49-F238E27FC236}">
                <a16:creationId xmlns:a16="http://schemas.microsoft.com/office/drawing/2014/main" id="{E6756510-ADD8-838C-3359-9FF17E90EA84}"/>
              </a:ext>
            </a:extLst>
          </p:cNvPr>
          <p:cNvSpPr txBox="1">
            <a:spLocks/>
          </p:cNvSpPr>
          <p:nvPr/>
        </p:nvSpPr>
        <p:spPr>
          <a:xfrm>
            <a:off x="780066" y="4223722"/>
            <a:ext cx="6485176" cy="59944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Food panda Online Delivery Platform</a:t>
            </a:r>
            <a:endParaRPr lang="en-IN" b="1" dirty="0"/>
          </a:p>
        </p:txBody>
      </p:sp>
    </p:spTree>
    <p:extLst>
      <p:ext uri="{BB962C8B-B14F-4D97-AF65-F5344CB8AC3E}">
        <p14:creationId xmlns:p14="http://schemas.microsoft.com/office/powerpoint/2010/main" val="1271617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68000">
              <a:schemeClr val="accent1">
                <a:lumMod val="5000"/>
                <a:lumOff val="95000"/>
              </a:schemeClr>
            </a:gs>
            <a:gs pos="4000">
              <a:schemeClr val="accent6">
                <a:lumMod val="40000"/>
                <a:lumOff val="60000"/>
              </a:schemeClr>
            </a:gs>
            <a:gs pos="25000">
              <a:schemeClr val="accent1">
                <a:lumMod val="20000"/>
                <a:lumOff val="8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45BD-5B25-B32E-F712-18F18E7168E7}"/>
              </a:ext>
            </a:extLst>
          </p:cNvPr>
          <p:cNvSpPr>
            <a:spLocks noGrp="1"/>
          </p:cNvSpPr>
          <p:nvPr>
            <p:ph type="title"/>
          </p:nvPr>
        </p:nvSpPr>
        <p:spPr>
          <a:xfrm>
            <a:off x="893064" y="72518"/>
            <a:ext cx="8123614" cy="992353"/>
          </a:xfrm>
        </p:spPr>
        <p:txBody>
          <a:bodyPr/>
          <a:lstStyle/>
          <a:p>
            <a:r>
              <a:rPr lang="en-US" dirty="0"/>
              <a:t>Dataset description</a:t>
            </a:r>
            <a:endParaRPr lang="en-ZA" dirty="0"/>
          </a:p>
        </p:txBody>
      </p:sp>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5</a:t>
            </a:fld>
            <a:endParaRPr lang="en-US" dirty="0"/>
          </a:p>
        </p:txBody>
      </p:sp>
      <p:sp>
        <p:nvSpPr>
          <p:cNvPr id="6" name="Text Placeholder 5">
            <a:extLst>
              <a:ext uri="{FF2B5EF4-FFF2-40B4-BE49-F238E27FC236}">
                <a16:creationId xmlns:a16="http://schemas.microsoft.com/office/drawing/2014/main" id="{DFAD8D30-EE63-9E01-1118-935D0E0390C0}"/>
              </a:ext>
            </a:extLst>
          </p:cNvPr>
          <p:cNvSpPr>
            <a:spLocks noGrp="1"/>
          </p:cNvSpPr>
          <p:nvPr>
            <p:ph type="body" sz="quarter" idx="13"/>
          </p:nvPr>
        </p:nvSpPr>
        <p:spPr>
          <a:xfrm>
            <a:off x="893064" y="1284791"/>
            <a:ext cx="8729782" cy="4476684"/>
          </a:xfrm>
        </p:spPr>
        <p:txBody>
          <a:bodyPr>
            <a:normAutofit/>
          </a:bodyPr>
          <a:lstStyle/>
          <a:p>
            <a:pPr>
              <a:lnSpc>
                <a:spcPct val="150000"/>
              </a:lnSpc>
            </a:pPr>
            <a:r>
              <a:rPr lang="en-US" b="1" dirty="0"/>
              <a:t>In this dataset, we have various parameters related to food panda customer and restaurant data, such as : customer ID, gender, and age group , city and restaurant name, dish name and category, quantity and price, payment method and order date, order frequency, delivery status, rating, and loyalty points</a:t>
            </a:r>
          </a:p>
          <a:p>
            <a:pPr>
              <a:lnSpc>
                <a:spcPct val="150000"/>
              </a:lnSpc>
            </a:pPr>
            <a:r>
              <a:rPr lang="en-US" b="1" dirty="0"/>
              <a:t>This data was used to analyze customer behavior, restaurant performance, and sales trends across different time periods and cities.</a:t>
            </a:r>
          </a:p>
          <a:p>
            <a:pPr>
              <a:lnSpc>
                <a:spcPct val="150000"/>
              </a:lnSpc>
            </a:pPr>
            <a:r>
              <a:rPr lang="en-US" b="1" dirty="0"/>
              <a:t>By using Pivot Tables and create Pivot Charts.</a:t>
            </a:r>
          </a:p>
          <a:p>
            <a:pPr>
              <a:lnSpc>
                <a:spcPct val="150000"/>
              </a:lnSpc>
            </a:pPr>
            <a:endParaRPr lang="en-IN" b="1" dirty="0"/>
          </a:p>
        </p:txBody>
      </p:sp>
    </p:spTree>
    <p:extLst>
      <p:ext uri="{BB962C8B-B14F-4D97-AF65-F5344CB8AC3E}">
        <p14:creationId xmlns:p14="http://schemas.microsoft.com/office/powerpoint/2010/main" val="2099008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40000">
              <a:srgbClr val="EBF5F4"/>
            </a:gs>
            <a:gs pos="70000">
              <a:schemeClr val="accent1">
                <a:lumMod val="5000"/>
                <a:lumOff val="95000"/>
              </a:schemeClr>
            </a:gs>
            <a:gs pos="4000">
              <a:schemeClr val="accent6">
                <a:lumMod val="40000"/>
                <a:lumOff val="6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B260F-C09A-ED80-45C7-B1FFA34F45B0}"/>
              </a:ext>
            </a:extLst>
          </p:cNvPr>
          <p:cNvSpPr>
            <a:spLocks noGrp="1"/>
          </p:cNvSpPr>
          <p:nvPr>
            <p:ph type="title"/>
          </p:nvPr>
        </p:nvSpPr>
        <p:spPr>
          <a:xfrm>
            <a:off x="893064" y="286258"/>
            <a:ext cx="8297380" cy="1197482"/>
          </a:xfrm>
        </p:spPr>
        <p:txBody>
          <a:bodyPr/>
          <a:lstStyle/>
          <a:p>
            <a:r>
              <a:rPr lang="en-US" dirty="0"/>
              <a:t>Charts Used in Dashboard</a:t>
            </a:r>
            <a:br>
              <a:rPr lang="en-US" dirty="0"/>
            </a:br>
            <a:endParaRPr lang="en-IN" dirty="0"/>
          </a:p>
        </p:txBody>
      </p:sp>
      <p:sp>
        <p:nvSpPr>
          <p:cNvPr id="3" name="Text Placeholder 2">
            <a:extLst>
              <a:ext uri="{FF2B5EF4-FFF2-40B4-BE49-F238E27FC236}">
                <a16:creationId xmlns:a16="http://schemas.microsoft.com/office/drawing/2014/main" id="{C4A852F8-54FC-5412-44BA-C2D3287DB9AF}"/>
              </a:ext>
            </a:extLst>
          </p:cNvPr>
          <p:cNvSpPr>
            <a:spLocks noGrp="1"/>
          </p:cNvSpPr>
          <p:nvPr>
            <p:ph type="body" sz="quarter" idx="13"/>
          </p:nvPr>
        </p:nvSpPr>
        <p:spPr>
          <a:xfrm>
            <a:off x="893064" y="1412240"/>
            <a:ext cx="9258808" cy="4560761"/>
          </a:xfrm>
        </p:spPr>
        <p:txBody>
          <a:bodyPr>
            <a:noAutofit/>
          </a:bodyPr>
          <a:lstStyle/>
          <a:p>
            <a:pPr>
              <a:lnSpc>
                <a:spcPct val="150000"/>
              </a:lnSpc>
            </a:pPr>
            <a:r>
              <a:rPr lang="en-US" sz="1600" b="1" dirty="0">
                <a:latin typeface="Arial" panose="020B0604020202020204" pitchFamily="34" charset="0"/>
                <a:cs typeface="Arial" panose="020B0604020202020204" pitchFamily="34" charset="0"/>
              </a:rPr>
              <a:t>KPI cards: </a:t>
            </a:r>
            <a:r>
              <a:rPr lang="en-US" sz="1600" b="1" dirty="0">
                <a:cs typeface="Arial" panose="020B0604020202020204" pitchFamily="34" charset="0"/>
              </a:rPr>
              <a:t>display total amount and total loyalty points</a:t>
            </a:r>
          </a:p>
          <a:p>
            <a:pPr>
              <a:lnSpc>
                <a:spcPct val="150000"/>
              </a:lnSpc>
            </a:pPr>
            <a:r>
              <a:rPr lang="en-US" sz="1600" b="1" dirty="0">
                <a:latin typeface="Arial" panose="020B0604020202020204" pitchFamily="34" charset="0"/>
                <a:cs typeface="Arial" panose="020B0604020202020204" pitchFamily="34" charset="0"/>
              </a:rPr>
              <a:t>Bar chart: </a:t>
            </a:r>
            <a:r>
              <a:rPr lang="en-US" sz="1600" b="1" dirty="0">
                <a:cs typeface="Arial" panose="020B0604020202020204" pitchFamily="34" charset="0"/>
              </a:rPr>
              <a:t>shows average rating by restaurants and also represents order distribution by churn status (active vs inactive)</a:t>
            </a:r>
          </a:p>
          <a:p>
            <a:pPr>
              <a:lnSpc>
                <a:spcPct val="150000"/>
              </a:lnSpc>
            </a:pPr>
            <a:r>
              <a:rPr lang="en-US" sz="1600" b="1" dirty="0">
                <a:latin typeface="Arial" panose="020B0604020202020204" pitchFamily="34" charset="0"/>
                <a:cs typeface="Arial" panose="020B0604020202020204" pitchFamily="34" charset="0"/>
              </a:rPr>
              <a:t>Doughnut chart: </a:t>
            </a:r>
            <a:r>
              <a:rPr lang="en-US" sz="1600" b="1" dirty="0">
                <a:cs typeface="Arial" panose="020B0604020202020204" pitchFamily="34" charset="0"/>
              </a:rPr>
              <a:t>displays age group vs number of customers</a:t>
            </a:r>
          </a:p>
          <a:p>
            <a:pPr>
              <a:lnSpc>
                <a:spcPct val="150000"/>
              </a:lnSpc>
            </a:pPr>
            <a:r>
              <a:rPr lang="en-US" sz="1600" b="1" dirty="0">
                <a:latin typeface="Arial" panose="020B0604020202020204" pitchFamily="34" charset="0"/>
                <a:cs typeface="Arial" panose="020B0604020202020204" pitchFamily="34" charset="0"/>
              </a:rPr>
              <a:t>Column chart: </a:t>
            </a:r>
            <a:r>
              <a:rPr lang="en-US" sz="1600" b="1" dirty="0">
                <a:cs typeface="Arial" panose="020B0604020202020204" pitchFamily="34" charset="0"/>
              </a:rPr>
              <a:t>represents order frequency by month</a:t>
            </a:r>
          </a:p>
          <a:p>
            <a:pPr>
              <a:lnSpc>
                <a:spcPct val="150000"/>
              </a:lnSpc>
            </a:pPr>
            <a:r>
              <a:rPr lang="en-US" sz="1600" b="1" dirty="0">
                <a:latin typeface="Arial" panose="020B0604020202020204" pitchFamily="34" charset="0"/>
                <a:cs typeface="Arial" panose="020B0604020202020204" pitchFamily="34" charset="0"/>
              </a:rPr>
              <a:t>Stacked bar chart: </a:t>
            </a:r>
            <a:r>
              <a:rPr lang="en-US" sz="1600" b="1" dirty="0">
                <a:cs typeface="Arial" panose="020B0604020202020204" pitchFamily="34" charset="0"/>
              </a:rPr>
              <a:t>shows food preference distribution across major cities</a:t>
            </a:r>
          </a:p>
          <a:p>
            <a:pPr>
              <a:lnSpc>
                <a:spcPct val="150000"/>
              </a:lnSpc>
            </a:pPr>
            <a:r>
              <a:rPr lang="en-US" sz="1600" b="1" dirty="0">
                <a:latin typeface="Arial" panose="020B0604020202020204" pitchFamily="34" charset="0"/>
                <a:cs typeface="Arial" panose="020B0604020202020204" pitchFamily="34" charset="0"/>
              </a:rPr>
              <a:t>Line chart: </a:t>
            </a:r>
            <a:r>
              <a:rPr lang="en-US" sz="1600" b="1" dirty="0">
                <a:cs typeface="Arial" panose="020B0604020202020204" pitchFamily="34" charset="0"/>
              </a:rPr>
              <a:t>displays payment method trends</a:t>
            </a:r>
          </a:p>
          <a:p>
            <a:pPr>
              <a:lnSpc>
                <a:spcPct val="150000"/>
              </a:lnSpc>
            </a:pPr>
            <a:r>
              <a:rPr lang="en-US" sz="1600" b="1" dirty="0">
                <a:latin typeface="Arial" panose="020B0604020202020204" pitchFamily="34" charset="0"/>
                <a:cs typeface="Arial" panose="020B0604020202020204" pitchFamily="34" charset="0"/>
              </a:rPr>
              <a:t>Pie chart: </a:t>
            </a:r>
            <a:r>
              <a:rPr lang="en-US" sz="1600" b="1" dirty="0">
                <a:cs typeface="Arial" panose="020B0604020202020204" pitchFamily="34" charset="0"/>
              </a:rPr>
              <a:t>shows delivery status (delivered, delayed, cancelled)</a:t>
            </a:r>
          </a:p>
          <a:p>
            <a:pPr>
              <a:lnSpc>
                <a:spcPct val="150000"/>
              </a:lnSpc>
            </a:pPr>
            <a:r>
              <a:rPr lang="en-US" sz="1600" b="1" dirty="0">
                <a:latin typeface="Arial" panose="020B0604020202020204" pitchFamily="34" charset="0"/>
                <a:cs typeface="Arial" panose="020B0604020202020204" pitchFamily="34" charset="0"/>
              </a:rPr>
              <a:t>Slicers: </a:t>
            </a:r>
            <a:r>
              <a:rPr lang="en-US" sz="1600" b="1" dirty="0">
                <a:cs typeface="Arial" panose="020B0604020202020204" pitchFamily="34" charset="0"/>
              </a:rPr>
              <a:t>used for filtering by year and month across all visuals</a:t>
            </a:r>
          </a:p>
          <a:p>
            <a:pPr>
              <a:lnSpc>
                <a:spcPct val="150000"/>
              </a:lnSpc>
            </a:pPr>
            <a:endParaRPr lang="en-IN" sz="1600" b="1" dirty="0">
              <a:cs typeface="Arial" panose="020B0604020202020204" pitchFamily="34" charset="0"/>
            </a:endParaRPr>
          </a:p>
        </p:txBody>
      </p:sp>
      <p:sp>
        <p:nvSpPr>
          <p:cNvPr id="4" name="Slide Number Placeholder 3">
            <a:extLst>
              <a:ext uri="{FF2B5EF4-FFF2-40B4-BE49-F238E27FC236}">
                <a16:creationId xmlns:a16="http://schemas.microsoft.com/office/drawing/2014/main" id="{612B5F0E-D68B-A022-67A7-FD767782EAEC}"/>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Tree>
    <p:extLst>
      <p:ext uri="{BB962C8B-B14F-4D97-AF65-F5344CB8AC3E}">
        <p14:creationId xmlns:p14="http://schemas.microsoft.com/office/powerpoint/2010/main" val="690068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93670">
              <a:srgbClr val="F1F2F2"/>
            </a:gs>
            <a:gs pos="74000">
              <a:schemeClr val="accent5">
                <a:lumMod val="95000"/>
              </a:schemeClr>
            </a:gs>
            <a:gs pos="4000">
              <a:schemeClr val="accent1">
                <a:lumMod val="20000"/>
                <a:lumOff val="80000"/>
              </a:schemeClr>
            </a:gs>
            <a:gs pos="0">
              <a:schemeClr val="accent6">
                <a:lumMod val="40000"/>
                <a:lumOff val="6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E5178-5E88-C5E9-554A-C1C28CBEB6D9}"/>
              </a:ext>
            </a:extLst>
          </p:cNvPr>
          <p:cNvSpPr>
            <a:spLocks noGrp="1"/>
          </p:cNvSpPr>
          <p:nvPr>
            <p:ph type="title"/>
          </p:nvPr>
        </p:nvSpPr>
        <p:spPr>
          <a:xfrm>
            <a:off x="738632" y="668719"/>
            <a:ext cx="3106929" cy="611441"/>
          </a:xfrm>
        </p:spPr>
        <p:txBody>
          <a:bodyPr/>
          <a:lstStyle/>
          <a:p>
            <a:r>
              <a:rPr lang="en-US" dirty="0"/>
              <a:t>summary</a:t>
            </a:r>
            <a:endParaRPr lang="en-IN" dirty="0"/>
          </a:p>
        </p:txBody>
      </p:sp>
      <p:sp>
        <p:nvSpPr>
          <p:cNvPr id="3" name="Text Placeholder 2">
            <a:extLst>
              <a:ext uri="{FF2B5EF4-FFF2-40B4-BE49-F238E27FC236}">
                <a16:creationId xmlns:a16="http://schemas.microsoft.com/office/drawing/2014/main" id="{4806AA81-270E-E8CD-EDD0-2DCBE5163AFA}"/>
              </a:ext>
            </a:extLst>
          </p:cNvPr>
          <p:cNvSpPr>
            <a:spLocks noGrp="1"/>
          </p:cNvSpPr>
          <p:nvPr>
            <p:ph type="body" sz="quarter" idx="13"/>
          </p:nvPr>
        </p:nvSpPr>
        <p:spPr>
          <a:xfrm>
            <a:off x="738632" y="1180618"/>
            <a:ext cx="9431528" cy="3106902"/>
          </a:xfrm>
        </p:spPr>
        <p:txBody>
          <a:bodyPr>
            <a:noAutofit/>
          </a:bodyPr>
          <a:lstStyle/>
          <a:p>
            <a:pPr marL="0" indent="0">
              <a:lnSpc>
                <a:spcPct val="150000"/>
              </a:lnSpc>
              <a:buNone/>
            </a:pPr>
            <a:r>
              <a:rPr lang="en-US" b="1" dirty="0"/>
              <a:t>The excel dashboard for food panda data provides a comprehensive view of sales, customer demographics, and restaurant performance. By visualizing key metrics such as order trends, ratings, and delivery status, the dashboard helps identify areas for improving customer satisfaction and business efficiency. Its interactive design makes it an effective tool for tracking performance, understanding customer behavior, and supporting data-driven decision-making.</a:t>
            </a:r>
            <a:endParaRPr lang="en-IN" b="1" dirty="0"/>
          </a:p>
        </p:txBody>
      </p:sp>
      <p:sp>
        <p:nvSpPr>
          <p:cNvPr id="4" name="Slide Number Placeholder 3">
            <a:extLst>
              <a:ext uri="{FF2B5EF4-FFF2-40B4-BE49-F238E27FC236}">
                <a16:creationId xmlns:a16="http://schemas.microsoft.com/office/drawing/2014/main" id="{058DC63A-86BE-F950-7FB5-F4007CEABA23}"/>
              </a:ext>
            </a:extLst>
          </p:cNvPr>
          <p:cNvSpPr>
            <a:spLocks noGrp="1"/>
          </p:cNvSpPr>
          <p:nvPr>
            <p:ph type="sldNum" sz="quarter" idx="12"/>
          </p:nvPr>
        </p:nvSpPr>
        <p:spPr/>
        <p:txBody>
          <a:bodyPr/>
          <a:lstStyle/>
          <a:p>
            <a:fld id="{B5CEABB6-07DC-46E8-9B57-56EC44A396E5}" type="slidenum">
              <a:rPr lang="en-US" smtClean="0"/>
              <a:pPr/>
              <a:t>7</a:t>
            </a:fld>
            <a:endParaRPr lang="en-US" dirty="0"/>
          </a:p>
        </p:txBody>
      </p:sp>
      <p:pic>
        <p:nvPicPr>
          <p:cNvPr id="7" name="Picture 6">
            <a:extLst>
              <a:ext uri="{FF2B5EF4-FFF2-40B4-BE49-F238E27FC236}">
                <a16:creationId xmlns:a16="http://schemas.microsoft.com/office/drawing/2014/main" id="{05769619-C01B-0A15-D1FE-8D7F3E4F7F77}"/>
              </a:ext>
            </a:extLst>
          </p:cNvPr>
          <p:cNvPicPr>
            <a:picLocks noChangeAspect="1"/>
          </p:cNvPicPr>
          <p:nvPr/>
        </p:nvPicPr>
        <p:blipFill>
          <a:blip r:embed="rId2"/>
          <a:stretch>
            <a:fillRect/>
          </a:stretch>
        </p:blipFill>
        <p:spPr>
          <a:xfrm>
            <a:off x="3392943" y="4287520"/>
            <a:ext cx="4122906" cy="200853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533942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100000">
              <a:schemeClr val="accent6">
                <a:lumMod val="20000"/>
                <a:lumOff val="80000"/>
              </a:schemeClr>
            </a:gs>
            <a:gs pos="100000">
              <a:srgbClr val="C5E2E1"/>
            </a:gs>
            <a:gs pos="100000">
              <a:srgbClr val="C8E3E2"/>
            </a:gs>
            <a:gs pos="0">
              <a:schemeClr val="accent1">
                <a:lumMod val="40000"/>
                <a:lumOff val="60000"/>
              </a:schemeClr>
            </a:gs>
          </a:gsLst>
          <a:lin ang="5400000" scaled="1"/>
        </a:gra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6FBF9F0-B02C-F479-3755-F41439C1E147}"/>
              </a:ext>
            </a:extLst>
          </p:cNvPr>
          <p:cNvSpPr>
            <a:spLocks noGrp="1"/>
          </p:cNvSpPr>
          <p:nvPr>
            <p:ph type="title"/>
          </p:nvPr>
        </p:nvSpPr>
        <p:spPr>
          <a:xfrm>
            <a:off x="743360" y="2941535"/>
            <a:ext cx="10515600" cy="1300162"/>
          </a:xfrm>
        </p:spPr>
        <p:txBody>
          <a:bodyPr/>
          <a:lstStyle/>
          <a:p>
            <a:r>
              <a:rPr lang="en-ZA" dirty="0"/>
              <a:t>Power bi dashboard</a:t>
            </a:r>
          </a:p>
        </p:txBody>
      </p:sp>
      <p:sp>
        <p:nvSpPr>
          <p:cNvPr id="6" name="Text Placeholder 4">
            <a:extLst>
              <a:ext uri="{FF2B5EF4-FFF2-40B4-BE49-F238E27FC236}">
                <a16:creationId xmlns:a16="http://schemas.microsoft.com/office/drawing/2014/main" id="{CE3C8A46-D49C-FB70-9062-B672F2F7FB49}"/>
              </a:ext>
            </a:extLst>
          </p:cNvPr>
          <p:cNvSpPr txBox="1">
            <a:spLocks/>
          </p:cNvSpPr>
          <p:nvPr/>
        </p:nvSpPr>
        <p:spPr>
          <a:xfrm>
            <a:off x="743360" y="4241697"/>
            <a:ext cx="6255026" cy="503608"/>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Global Student Migration (2019-2023)</a:t>
            </a:r>
          </a:p>
        </p:txBody>
      </p:sp>
    </p:spTree>
    <p:extLst>
      <p:ext uri="{BB962C8B-B14F-4D97-AF65-F5344CB8AC3E}">
        <p14:creationId xmlns:p14="http://schemas.microsoft.com/office/powerpoint/2010/main" val="2768459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5000"/>
                <a:lumOff val="95000"/>
              </a:schemeClr>
            </a:gs>
            <a:gs pos="100000">
              <a:schemeClr val="accent1">
                <a:lumMod val="20000"/>
                <a:lumOff val="80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66A36-8896-C756-AFF7-F764837CEE4D}"/>
              </a:ext>
            </a:extLst>
          </p:cNvPr>
          <p:cNvSpPr>
            <a:spLocks noGrp="1"/>
          </p:cNvSpPr>
          <p:nvPr>
            <p:ph type="title"/>
          </p:nvPr>
        </p:nvSpPr>
        <p:spPr>
          <a:xfrm>
            <a:off x="760984" y="386080"/>
            <a:ext cx="8297380" cy="718312"/>
          </a:xfrm>
        </p:spPr>
        <p:txBody>
          <a:bodyPr/>
          <a:lstStyle/>
          <a:p>
            <a:r>
              <a:rPr lang="en-US" dirty="0"/>
              <a:t>Dataset description</a:t>
            </a:r>
            <a:endParaRPr lang="en-IN" dirty="0"/>
          </a:p>
        </p:txBody>
      </p:sp>
      <p:sp>
        <p:nvSpPr>
          <p:cNvPr id="3" name="Text Placeholder 2">
            <a:extLst>
              <a:ext uri="{FF2B5EF4-FFF2-40B4-BE49-F238E27FC236}">
                <a16:creationId xmlns:a16="http://schemas.microsoft.com/office/drawing/2014/main" id="{5932EC02-4E7F-7947-DF54-8195C38DB074}"/>
              </a:ext>
            </a:extLst>
          </p:cNvPr>
          <p:cNvSpPr>
            <a:spLocks noGrp="1"/>
          </p:cNvSpPr>
          <p:nvPr>
            <p:ph type="body" sz="quarter" idx="13"/>
          </p:nvPr>
        </p:nvSpPr>
        <p:spPr>
          <a:xfrm>
            <a:off x="760984" y="1104392"/>
            <a:ext cx="8819896" cy="4890008"/>
          </a:xfrm>
        </p:spPr>
        <p:txBody>
          <a:bodyPr>
            <a:noAutofit/>
          </a:bodyPr>
          <a:lstStyle/>
          <a:p>
            <a:pPr>
              <a:lnSpc>
                <a:spcPct val="150000"/>
              </a:lnSpc>
            </a:pPr>
            <a:r>
              <a:rPr lang="en-US" b="1" dirty="0"/>
              <a:t>In this dataset, we have various parameters related to global student migration such as student ID, origin country, destination country, university name, course name, field of study, year of enrollment, GPA/score, scholarship received, placement status, placement country, starting salary, and visa type.</a:t>
            </a:r>
          </a:p>
          <a:p>
            <a:pPr>
              <a:lnSpc>
                <a:spcPct val="150000"/>
              </a:lnSpc>
            </a:pPr>
            <a:r>
              <a:rPr lang="en-US" b="1" dirty="0"/>
              <a:t>This data was used to analyze international student mobility, academic performance, course preferences, </a:t>
            </a:r>
            <a:r>
              <a:rPr lang="en-US" b="1" dirty="0" err="1"/>
              <a:t>etc</a:t>
            </a:r>
            <a:r>
              <a:rPr lang="en-US" b="1" dirty="0"/>
              <a:t>, between 2019 and 2023.</a:t>
            </a:r>
          </a:p>
          <a:p>
            <a:pPr>
              <a:lnSpc>
                <a:spcPct val="150000"/>
              </a:lnSpc>
            </a:pPr>
            <a:r>
              <a:rPr lang="en-US" b="1" dirty="0"/>
              <a:t>By using Power BI, different charts and visualizations were created.</a:t>
            </a:r>
            <a:endParaRPr lang="en-IN" b="1" dirty="0"/>
          </a:p>
        </p:txBody>
      </p:sp>
      <p:sp>
        <p:nvSpPr>
          <p:cNvPr id="4" name="Slide Number Placeholder 3">
            <a:extLst>
              <a:ext uri="{FF2B5EF4-FFF2-40B4-BE49-F238E27FC236}">
                <a16:creationId xmlns:a16="http://schemas.microsoft.com/office/drawing/2014/main" id="{FD90485A-B75A-5A7E-6D8E-DAD6F9D4DE46}"/>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1124261939"/>
      </p:ext>
    </p:extLst>
  </p:cSld>
  <p:clrMapOvr>
    <a:masterClrMapping/>
  </p:clrMapOvr>
</p:sld>
</file>

<file path=ppt/theme/theme1.xml><?xml version="1.0" encoding="utf-8"?>
<a:theme xmlns:a="http://schemas.openxmlformats.org/drawingml/2006/main" name="Custom">
  <a:themeElements>
    <a:clrScheme name="Custom 7">
      <a:dk1>
        <a:sysClr val="windowText" lastClr="000000"/>
      </a:dk1>
      <a:lt1>
        <a:sysClr val="window" lastClr="FFFFFF"/>
      </a:lt1>
      <a:dk2>
        <a:srgbClr val="FFFFFF"/>
      </a:dk2>
      <a:lt2>
        <a:srgbClr val="E7E6E6"/>
      </a:lt2>
      <a:accent1>
        <a:srgbClr val="66B2B0"/>
      </a:accent1>
      <a:accent2>
        <a:srgbClr val="F2494C"/>
      </a:accent2>
      <a:accent3>
        <a:srgbClr val="023160"/>
      </a:accent3>
      <a:accent4>
        <a:srgbClr val="012548"/>
      </a:accent4>
      <a:accent5>
        <a:srgbClr val="FFFFFF"/>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6411248_Win32_SL_V4" id="{806921AB-1FF9-416C-A3A7-D14200787132}" vid="{8436FA26-ADF6-4DA9-8A70-95C197E774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C02FA78-7B40-45E2-B806-470B0FC280F6}">
  <ds:schemaRefs>
    <ds:schemaRef ds:uri="http://schemas.microsoft.com/sharepoint/v3/contenttype/forms"/>
  </ds:schemaRefs>
</ds:datastoreItem>
</file>

<file path=customXml/itemProps2.xml><?xml version="1.0" encoding="utf-8"?>
<ds:datastoreItem xmlns:ds="http://schemas.openxmlformats.org/officeDocument/2006/customXml" ds:itemID="{AC5040CA-20CC-43C6-BC0C-8D8696B6AF8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BFBA14A9-9290-4E1F-A1C4-0305BFA57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592</TotalTime>
  <Words>1231</Words>
  <Application>Microsoft Office PowerPoint</Application>
  <PresentationFormat>Widescreen</PresentationFormat>
  <Paragraphs>74</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Arial Black</vt:lpstr>
      <vt:lpstr>Avenir Next LT Pro Light</vt:lpstr>
      <vt:lpstr>Calibri</vt:lpstr>
      <vt:lpstr>Posterama</vt:lpstr>
      <vt:lpstr>Custom</vt:lpstr>
      <vt:lpstr>DATA Analysis  PROJECT </vt:lpstr>
      <vt:lpstr>Agenda </vt:lpstr>
      <vt:lpstr>INTRODUCTION</vt:lpstr>
      <vt:lpstr>Excel dashboard</vt:lpstr>
      <vt:lpstr>Dataset description</vt:lpstr>
      <vt:lpstr>Charts Used in Dashboard </vt:lpstr>
      <vt:lpstr>summary</vt:lpstr>
      <vt:lpstr>Power bi dashboard</vt:lpstr>
      <vt:lpstr>Dataset description</vt:lpstr>
      <vt:lpstr>Charts Used in Dashboard </vt:lpstr>
      <vt:lpstr>summary</vt:lpstr>
      <vt:lpstr>Tableau dashboard</vt:lpstr>
      <vt:lpstr>Dataset description</vt:lpstr>
      <vt:lpstr>Charts Used in Dashboard </vt:lpstr>
      <vt:lpstr>summary</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ayishaafnan275@gmail.com</dc:creator>
  <cp:lastModifiedBy>ayishaafnan275@gmail.com</cp:lastModifiedBy>
  <cp:revision>1</cp:revision>
  <dcterms:created xsi:type="dcterms:W3CDTF">2025-10-22T02:57:59Z</dcterms:created>
  <dcterms:modified xsi:type="dcterms:W3CDTF">2026-02-08T14:28:42Z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